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6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7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tags/tag30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11.xml" ContentType="application/vnd.openxmlformats-officedocument.presentationml.tags+xml"/>
  <Override PartName="/ppt/tags/tag10.xml" ContentType="application/vnd.openxmlformats-officedocument.presentationml.tags+xml"/>
  <Override PartName="/ppt/tags/tag9.xml" ContentType="application/vnd.openxmlformats-officedocument.presentationml.tag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38.xml" ContentType="application/vnd.openxmlformats-officedocument.presentationml.tags+xml"/>
  <Override PartName="/ppt/tags/tag37.xml" ContentType="application/vnd.openxmlformats-officedocument.presentationml.tags+xml"/>
  <Override PartName="/ppt/tags/tag36.xml" ContentType="application/vnd.openxmlformats-officedocument.presentationml.tags+xml"/>
  <Override PartName="/ppt/tags/tag35.xml" ContentType="application/vnd.openxmlformats-officedocument.presentationml.tags+xml"/>
  <Override PartName="/ppt/tags/tag34.xml" ContentType="application/vnd.openxmlformats-officedocument.presentationml.tags+xml"/>
  <Override PartName="/ppt/tags/tag33.xml" ContentType="application/vnd.openxmlformats-officedocument.presentationml.tags+xml"/>
  <Override PartName="/ppt/tags/tag32.xml" ContentType="application/vnd.openxmlformats-officedocument.presentationml.tags+xml"/>
  <Override PartName="/ppt/tags/tag31.xml" ContentType="application/vnd.openxmlformats-officedocument.presentationml.tags+xml"/>
  <Override PartName="/ppt/tags/tag39.xml" ContentType="application/vnd.openxmlformats-officedocument.presentationml.tags+xml"/>
  <Override PartName="/ppt/tags/tag28.xml" ContentType="application/vnd.openxmlformats-officedocument.presentationml.tags+xml"/>
  <Override PartName="/ppt/tags/tag27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ags/tag29.xml" ContentType="application/vnd.openxmlformats-officedocument.presentationml.tag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66" r:id="rId2"/>
    <p:sldId id="267" r:id="rId3"/>
    <p:sldId id="270" r:id="rId4"/>
    <p:sldId id="268" r:id="rId5"/>
    <p:sldId id="272" r:id="rId6"/>
    <p:sldId id="271" r:id="rId7"/>
    <p:sldId id="269" r:id="rId8"/>
  </p:sldIdLst>
  <p:sldSz cx="9145588" cy="6859588"/>
  <p:notesSz cx="6858000" cy="9144000"/>
  <p:defaultTextStyle>
    <a:defPPr>
      <a:defRPr lang="nb-NO"/>
    </a:defPPr>
    <a:lvl1pPr marL="0" algn="l" defTabSz="91437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87" algn="l" defTabSz="91437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73" algn="l" defTabSz="91437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61" algn="l" defTabSz="91437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747" algn="l" defTabSz="91437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934" algn="l" defTabSz="91437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121" algn="l" defTabSz="91437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308" algn="l" defTabSz="91437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494" algn="l" defTabSz="91437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1">
          <p15:clr>
            <a:srgbClr val="A4A3A4"/>
          </p15:clr>
        </p15:guide>
        <p15:guide id="2" pos="288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B050"/>
    <a:srgbClr val="D7090C"/>
    <a:srgbClr val="414042"/>
    <a:srgbClr val="D2232A"/>
    <a:srgbClr val="ED1C24"/>
    <a:srgbClr val="ED161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>
      <p:cViewPr varScale="1">
        <p:scale>
          <a:sx n="116" d="100"/>
          <a:sy n="116" d="100"/>
        </p:scale>
        <p:origin x="1446" y="108"/>
      </p:cViewPr>
      <p:guideLst>
        <p:guide orient="horz" pos="2161"/>
        <p:guide pos="288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2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97B13A-6ABC-47D4-93BD-BF23B45D06C1}" type="datetimeFigureOut">
              <a:rPr lang="nb-NO" smtClean="0"/>
              <a:t>23.10.2014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2AC823-BF0F-4549-9BDA-054C6B7D12C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237846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7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87" algn="l" defTabSz="91437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73" algn="l" defTabSz="91437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561" algn="l" defTabSz="91437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747" algn="l" defTabSz="91437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934" algn="l" defTabSz="91437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121" algn="l" defTabSz="91437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308" algn="l" defTabSz="91437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494" algn="l" defTabSz="91437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265827" y="265843"/>
            <a:ext cx="8612808" cy="5676377"/>
          </a:xfrm>
          <a:prstGeom prst="rect">
            <a:avLst/>
          </a:prstGeom>
          <a:solidFill>
            <a:srgbClr val="D7090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294" tIns="32146" rIns="64294" bIns="32146" rtlCol="0" anchor="ctr"/>
          <a:lstStyle/>
          <a:p>
            <a:pPr algn="ctr"/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919" y="2296861"/>
            <a:ext cx="7773750" cy="1385120"/>
          </a:xfrm>
        </p:spPr>
        <p:txBody>
          <a:bodyPr>
            <a:normAutofit/>
          </a:bodyPr>
          <a:lstStyle>
            <a:lvl1pPr algn="ctr">
              <a:defRPr sz="4200" b="0" u="none" cap="all" baseline="0">
                <a:solidFill>
                  <a:schemeClr val="bg1"/>
                </a:solidFill>
                <a:latin typeface="Arial Black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685117" y="1526285"/>
            <a:ext cx="7774819" cy="741684"/>
          </a:xfrm>
        </p:spPr>
        <p:txBody>
          <a:bodyPr anchor="b">
            <a:normAutofit/>
          </a:bodyPr>
          <a:lstStyle>
            <a:lvl1pPr marL="0" indent="0" algn="ctr">
              <a:buNone/>
              <a:defRPr sz="2100" cap="all" baseline="0">
                <a:solidFill>
                  <a:schemeClr val="bg1"/>
                </a:solidFill>
              </a:defRPr>
            </a:lvl1pPr>
            <a:lvl2pPr marL="4571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nb-NO" dirty="0"/>
          </a:p>
        </p:txBody>
      </p:sp>
      <p:sp>
        <p:nvSpPr>
          <p:cNvPr id="13" name="Plassholder for tekst 12"/>
          <p:cNvSpPr>
            <a:spLocks noGrp="1"/>
          </p:cNvSpPr>
          <p:nvPr>
            <p:ph type="body" sz="quarter" idx="14"/>
          </p:nvPr>
        </p:nvSpPr>
        <p:spPr>
          <a:xfrm>
            <a:off x="685385" y="3843865"/>
            <a:ext cx="7774819" cy="760316"/>
          </a:xfrm>
        </p:spPr>
        <p:txBody>
          <a:bodyPr>
            <a:normAutofit/>
          </a:bodyPr>
          <a:lstStyle>
            <a:lvl1pPr marL="0" indent="0" algn="ctr">
              <a:buNone/>
              <a:defRPr sz="1300" cap="all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55414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531655" y="1481124"/>
            <a:ext cx="3924119" cy="639910"/>
          </a:xfrm>
        </p:spPr>
        <p:txBody>
          <a:bodyPr anchor="b">
            <a:noAutofit/>
          </a:bodyPr>
          <a:lstStyle>
            <a:lvl1pPr marL="0" indent="0">
              <a:buNone/>
              <a:defRPr sz="2300" b="1"/>
            </a:lvl1pPr>
            <a:lvl2pPr marL="457187" indent="0">
              <a:buNone/>
              <a:defRPr sz="2000" b="1"/>
            </a:lvl2pPr>
            <a:lvl3pPr marL="914373" indent="0">
              <a:buNone/>
              <a:defRPr sz="1800" b="1"/>
            </a:lvl3pPr>
            <a:lvl4pPr marL="1371561" indent="0">
              <a:buNone/>
              <a:defRPr sz="1600" b="1"/>
            </a:lvl4pPr>
            <a:lvl5pPr marL="1828747" indent="0">
              <a:buNone/>
              <a:defRPr sz="1600" b="1"/>
            </a:lvl5pPr>
            <a:lvl6pPr marL="2285934" indent="0">
              <a:buNone/>
              <a:defRPr sz="1600" b="1"/>
            </a:lvl6pPr>
            <a:lvl7pPr marL="2743121" indent="0">
              <a:buNone/>
              <a:defRPr sz="1600" b="1"/>
            </a:lvl7pPr>
            <a:lvl8pPr marL="3200308" indent="0">
              <a:buNone/>
              <a:defRPr sz="1600" b="1"/>
            </a:lvl8pPr>
            <a:lvl9pPr marL="3657494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716538" y="1481124"/>
            <a:ext cx="3924119" cy="639910"/>
          </a:xfrm>
        </p:spPr>
        <p:txBody>
          <a:bodyPr anchor="b">
            <a:noAutofit/>
          </a:bodyPr>
          <a:lstStyle>
            <a:lvl1pPr marL="0" indent="0">
              <a:buNone/>
              <a:defRPr sz="2300" b="1"/>
            </a:lvl1pPr>
            <a:lvl2pPr marL="457187" indent="0">
              <a:buNone/>
              <a:defRPr sz="2000" b="1"/>
            </a:lvl2pPr>
            <a:lvl3pPr marL="914373" indent="0">
              <a:buNone/>
              <a:defRPr sz="1800" b="1"/>
            </a:lvl3pPr>
            <a:lvl4pPr marL="1371561" indent="0">
              <a:buNone/>
              <a:defRPr sz="1600" b="1"/>
            </a:lvl4pPr>
            <a:lvl5pPr marL="1828747" indent="0">
              <a:buNone/>
              <a:defRPr sz="1600" b="1"/>
            </a:lvl5pPr>
            <a:lvl6pPr marL="2285934" indent="0">
              <a:buNone/>
              <a:defRPr sz="1600" b="1"/>
            </a:lvl6pPr>
            <a:lvl7pPr marL="2743121" indent="0">
              <a:buNone/>
              <a:defRPr sz="1600" b="1"/>
            </a:lvl7pPr>
            <a:lvl8pPr marL="3200308" indent="0">
              <a:buNone/>
              <a:defRPr sz="1600" b="1"/>
            </a:lvl8pPr>
            <a:lvl9pPr marL="3657494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Plassholder for innhold 2"/>
          <p:cNvSpPr>
            <a:spLocks noGrp="1"/>
          </p:cNvSpPr>
          <p:nvPr>
            <p:ph idx="13"/>
          </p:nvPr>
        </p:nvSpPr>
        <p:spPr>
          <a:xfrm>
            <a:off x="531655" y="2113093"/>
            <a:ext cx="3924119" cy="38367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 dirty="0"/>
          </a:p>
        </p:txBody>
      </p:sp>
      <p:sp>
        <p:nvSpPr>
          <p:cNvPr id="13" name="Plassholder for innhold 2"/>
          <p:cNvSpPr>
            <a:spLocks noGrp="1"/>
          </p:cNvSpPr>
          <p:nvPr>
            <p:ph idx="14"/>
          </p:nvPr>
        </p:nvSpPr>
        <p:spPr>
          <a:xfrm>
            <a:off x="4715781" y="2113093"/>
            <a:ext cx="3924119" cy="38367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 dirty="0"/>
          </a:p>
        </p:txBody>
      </p:sp>
      <p:sp>
        <p:nvSpPr>
          <p:cNvPr id="10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7852390" y="6440400"/>
            <a:ext cx="624662" cy="223714"/>
          </a:xfrm>
        </p:spPr>
        <p:txBody>
          <a:bodyPr/>
          <a:lstStyle/>
          <a:p>
            <a:fld id="{4A466862-8BBD-4F40-93B7-5CDE03FCB88E}" type="datetime1">
              <a:rPr lang="nb-NO" smtClean="0"/>
              <a:t>23.10.2014</a:t>
            </a:fld>
            <a:endParaRPr lang="nb-NO" dirty="0"/>
          </a:p>
        </p:txBody>
      </p:sp>
      <p:sp>
        <p:nvSpPr>
          <p:cNvPr id="11" name="Plassholder for bunntekst 4"/>
          <p:cNvSpPr>
            <a:spLocks noGrp="1"/>
          </p:cNvSpPr>
          <p:nvPr>
            <p:ph type="ftr" sz="quarter" idx="11"/>
          </p:nvPr>
        </p:nvSpPr>
        <p:spPr>
          <a:xfrm>
            <a:off x="1950028" y="6440400"/>
            <a:ext cx="5887447" cy="222802"/>
          </a:xfrm>
        </p:spPr>
        <p:txBody>
          <a:bodyPr/>
          <a:lstStyle/>
          <a:p>
            <a:r>
              <a:rPr lang="nb-NO" dirty="0" err="1" smtClean="0"/>
              <a:t>Footer</a:t>
            </a:r>
            <a:r>
              <a:rPr lang="nb-NO" dirty="0" smtClean="0"/>
              <a:t>    /</a:t>
            </a:r>
            <a:endParaRPr lang="nb-NO" dirty="0"/>
          </a:p>
        </p:txBody>
      </p:sp>
      <p:sp>
        <p:nvSpPr>
          <p:cNvPr id="14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8419191" y="6441769"/>
            <a:ext cx="434175" cy="223200"/>
          </a:xfrm>
        </p:spPr>
        <p:txBody>
          <a:bodyPr/>
          <a:lstStyle/>
          <a:p>
            <a:r>
              <a:rPr lang="nb-NO" dirty="0" smtClean="0"/>
              <a:t>/      </a:t>
            </a:r>
            <a:fld id="{D6197CBF-E606-4ECF-84A1-A353AC3F4555}" type="slidenum">
              <a:rPr lang="nb-NO" smtClean="0"/>
              <a:pPr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8827198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6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7852390" y="6440400"/>
            <a:ext cx="624662" cy="223714"/>
          </a:xfrm>
        </p:spPr>
        <p:txBody>
          <a:bodyPr/>
          <a:lstStyle/>
          <a:p>
            <a:fld id="{4A466862-8BBD-4F40-93B7-5CDE03FCB88E}" type="datetime1">
              <a:rPr lang="nb-NO" smtClean="0"/>
              <a:t>23.10.2014</a:t>
            </a:fld>
            <a:endParaRPr lang="nb-NO" dirty="0"/>
          </a:p>
        </p:txBody>
      </p:sp>
      <p:sp>
        <p:nvSpPr>
          <p:cNvPr id="7" name="Plassholder for bunntekst 4"/>
          <p:cNvSpPr>
            <a:spLocks noGrp="1"/>
          </p:cNvSpPr>
          <p:nvPr>
            <p:ph type="ftr" sz="quarter" idx="11"/>
          </p:nvPr>
        </p:nvSpPr>
        <p:spPr>
          <a:xfrm>
            <a:off x="1950028" y="6440400"/>
            <a:ext cx="5887447" cy="222802"/>
          </a:xfrm>
        </p:spPr>
        <p:txBody>
          <a:bodyPr/>
          <a:lstStyle/>
          <a:p>
            <a:r>
              <a:rPr lang="nb-NO" dirty="0" err="1" smtClean="0"/>
              <a:t>Footer</a:t>
            </a:r>
            <a:r>
              <a:rPr lang="nb-NO" dirty="0" smtClean="0"/>
              <a:t>    /</a:t>
            </a:r>
            <a:endParaRPr lang="nb-NO" dirty="0"/>
          </a:p>
        </p:txBody>
      </p:sp>
      <p:sp>
        <p:nvSpPr>
          <p:cNvPr id="8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8419191" y="6441769"/>
            <a:ext cx="434175" cy="223200"/>
          </a:xfrm>
        </p:spPr>
        <p:txBody>
          <a:bodyPr/>
          <a:lstStyle/>
          <a:p>
            <a:r>
              <a:rPr lang="nb-NO" dirty="0" smtClean="0"/>
              <a:t>/      </a:t>
            </a:r>
            <a:fld id="{D6197CBF-E606-4ECF-84A1-A353AC3F4555}" type="slidenum">
              <a:rPr lang="nb-NO" smtClean="0"/>
              <a:pPr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646154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7852390" y="6440400"/>
            <a:ext cx="624662" cy="223714"/>
          </a:xfrm>
        </p:spPr>
        <p:txBody>
          <a:bodyPr/>
          <a:lstStyle/>
          <a:p>
            <a:fld id="{4A466862-8BBD-4F40-93B7-5CDE03FCB88E}" type="datetime1">
              <a:rPr lang="nb-NO" smtClean="0"/>
              <a:t>23.10.2014</a:t>
            </a:fld>
            <a:endParaRPr lang="nb-NO" dirty="0"/>
          </a:p>
        </p:txBody>
      </p:sp>
      <p:sp>
        <p:nvSpPr>
          <p:cNvPr id="6" name="Plassholder for bunntekst 4"/>
          <p:cNvSpPr>
            <a:spLocks noGrp="1"/>
          </p:cNvSpPr>
          <p:nvPr>
            <p:ph type="ftr" sz="quarter" idx="11"/>
          </p:nvPr>
        </p:nvSpPr>
        <p:spPr>
          <a:xfrm>
            <a:off x="1950028" y="6440400"/>
            <a:ext cx="5887447" cy="222802"/>
          </a:xfrm>
        </p:spPr>
        <p:txBody>
          <a:bodyPr/>
          <a:lstStyle/>
          <a:p>
            <a:r>
              <a:rPr lang="nb-NO" dirty="0" err="1" smtClean="0"/>
              <a:t>Footer</a:t>
            </a:r>
            <a:r>
              <a:rPr lang="nb-NO" dirty="0" smtClean="0"/>
              <a:t>    /</a:t>
            </a:r>
            <a:endParaRPr lang="nb-NO" dirty="0"/>
          </a:p>
        </p:txBody>
      </p:sp>
      <p:sp>
        <p:nvSpPr>
          <p:cNvPr id="7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8419191" y="6441769"/>
            <a:ext cx="434175" cy="223200"/>
          </a:xfrm>
        </p:spPr>
        <p:txBody>
          <a:bodyPr/>
          <a:lstStyle/>
          <a:p>
            <a:r>
              <a:rPr lang="nb-NO" dirty="0" smtClean="0"/>
              <a:t>/      </a:t>
            </a:r>
            <a:fld id="{D6197CBF-E606-4ECF-84A1-A353AC3F4555}" type="slidenum">
              <a:rPr lang="nb-NO" smtClean="0"/>
              <a:pPr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9819572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go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" y="284"/>
            <a:ext cx="9143404" cy="68590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488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go B">
    <p:bg>
      <p:bgPr>
        <a:solidFill>
          <a:srgbClr val="D7090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" y="284"/>
            <a:ext cx="9143404" cy="68590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85893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go C">
    <p:bg>
      <p:bgPr>
        <a:solidFill>
          <a:srgbClr val="41404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" y="284"/>
            <a:ext cx="9143404" cy="68590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334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7852390" y="6440400"/>
            <a:ext cx="624662" cy="223714"/>
          </a:xfrm>
        </p:spPr>
        <p:txBody>
          <a:bodyPr/>
          <a:lstStyle/>
          <a:p>
            <a:fld id="{4A466862-8BBD-4F40-93B7-5CDE03FCB88E}" type="datetime1">
              <a:rPr lang="nb-NO" smtClean="0"/>
              <a:t>23.10.2014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>
          <a:xfrm>
            <a:off x="1950028" y="6440400"/>
            <a:ext cx="5887447" cy="222802"/>
          </a:xfrm>
        </p:spPr>
        <p:txBody>
          <a:bodyPr/>
          <a:lstStyle/>
          <a:p>
            <a:r>
              <a:rPr lang="nb-NO" dirty="0" err="1" smtClean="0"/>
              <a:t>Footer</a:t>
            </a:r>
            <a:r>
              <a:rPr lang="nb-NO" dirty="0" smtClean="0"/>
              <a:t>    /</a:t>
            </a:r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nb-NO" dirty="0" smtClean="0"/>
              <a:t>/      </a:t>
            </a:r>
            <a:fld id="{D6197CBF-E606-4ECF-84A1-A353AC3F4555}" type="slidenum">
              <a:rPr lang="nb-NO" smtClean="0"/>
              <a:pPr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7951345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lysbilde #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265827" y="265843"/>
            <a:ext cx="8612808" cy="5676377"/>
          </a:xfrm>
          <a:prstGeom prst="rect">
            <a:avLst/>
          </a:prstGeom>
          <a:solidFill>
            <a:srgbClr val="4140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294" tIns="32146" rIns="64294" bIns="32146" rtlCol="0" anchor="ctr"/>
          <a:lstStyle/>
          <a:p>
            <a:pPr algn="ctr"/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919" y="2296861"/>
            <a:ext cx="7773750" cy="1385120"/>
          </a:xfrm>
        </p:spPr>
        <p:txBody>
          <a:bodyPr>
            <a:normAutofit/>
          </a:bodyPr>
          <a:lstStyle>
            <a:lvl1pPr algn="ctr">
              <a:defRPr sz="4200" b="0" u="none" cap="all" baseline="0">
                <a:solidFill>
                  <a:schemeClr val="bg1"/>
                </a:solidFill>
                <a:latin typeface="Arial Black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685117" y="1526285"/>
            <a:ext cx="7774819" cy="741684"/>
          </a:xfrm>
        </p:spPr>
        <p:txBody>
          <a:bodyPr anchor="b">
            <a:normAutofit/>
          </a:bodyPr>
          <a:lstStyle>
            <a:lvl1pPr marL="0" indent="0" algn="ctr">
              <a:buNone/>
              <a:defRPr sz="2100" cap="all" baseline="0">
                <a:solidFill>
                  <a:schemeClr val="bg1"/>
                </a:solidFill>
              </a:defRPr>
            </a:lvl1pPr>
            <a:lvl2pPr marL="4571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nb-NO" dirty="0"/>
          </a:p>
        </p:txBody>
      </p:sp>
      <p:sp>
        <p:nvSpPr>
          <p:cNvPr id="13" name="Plassholder for tekst 12"/>
          <p:cNvSpPr>
            <a:spLocks noGrp="1"/>
          </p:cNvSpPr>
          <p:nvPr>
            <p:ph type="body" sz="quarter" idx="14"/>
          </p:nvPr>
        </p:nvSpPr>
        <p:spPr>
          <a:xfrm>
            <a:off x="685385" y="3843865"/>
            <a:ext cx="7774819" cy="760316"/>
          </a:xfrm>
        </p:spPr>
        <p:txBody>
          <a:bodyPr>
            <a:normAutofit/>
          </a:bodyPr>
          <a:lstStyle>
            <a:lvl1pPr marL="0" indent="0" algn="ctr">
              <a:buNone/>
              <a:defRPr sz="1300" cap="all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632187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hold og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 dirty="0"/>
          </a:p>
        </p:txBody>
      </p:sp>
      <p:sp>
        <p:nvSpPr>
          <p:cNvPr id="4" name="Plassholder for bilde 3"/>
          <p:cNvSpPr>
            <a:spLocks noGrp="1"/>
          </p:cNvSpPr>
          <p:nvPr>
            <p:ph type="pic" sz="quarter" idx="13" hasCustomPrompt="1"/>
          </p:nvPr>
        </p:nvSpPr>
        <p:spPr>
          <a:xfrm>
            <a:off x="5739481" y="1481124"/>
            <a:ext cx="2898785" cy="4468691"/>
          </a:xfrm>
          <a:solidFill>
            <a:schemeClr val="bg1">
              <a:lumMod val="95000"/>
            </a:schemeClr>
          </a:solidFill>
        </p:spPr>
        <p:txBody>
          <a:bodyPr tIns="1645290"/>
          <a:lstStyle>
            <a:lvl1pPr marL="0" indent="0" algn="ctr">
              <a:buNone/>
              <a:defRPr baseline="0"/>
            </a:lvl1pPr>
          </a:lstStyle>
          <a:p>
            <a:r>
              <a:rPr lang="nb-NO" dirty="0" smtClean="0"/>
              <a:t>Sett inn bilde</a:t>
            </a:r>
            <a:endParaRPr lang="nb-NO" dirty="0"/>
          </a:p>
        </p:txBody>
      </p:sp>
      <p:sp>
        <p:nvSpPr>
          <p:cNvPr id="9" name="Plassholder for innhold 2"/>
          <p:cNvSpPr>
            <a:spLocks noGrp="1"/>
          </p:cNvSpPr>
          <p:nvPr>
            <p:ph idx="1"/>
          </p:nvPr>
        </p:nvSpPr>
        <p:spPr>
          <a:xfrm>
            <a:off x="531655" y="1481124"/>
            <a:ext cx="5025404" cy="446869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 dirty="0"/>
          </a:p>
        </p:txBody>
      </p:sp>
      <p:sp>
        <p:nvSpPr>
          <p:cNvPr id="12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7852390" y="6440400"/>
            <a:ext cx="624662" cy="223714"/>
          </a:xfrm>
        </p:spPr>
        <p:txBody>
          <a:bodyPr/>
          <a:lstStyle/>
          <a:p>
            <a:fld id="{4A466862-8BBD-4F40-93B7-5CDE03FCB88E}" type="datetime1">
              <a:rPr lang="nb-NO" smtClean="0"/>
              <a:t>23.10.2014</a:t>
            </a:fld>
            <a:endParaRPr lang="nb-NO" dirty="0"/>
          </a:p>
        </p:txBody>
      </p:sp>
      <p:sp>
        <p:nvSpPr>
          <p:cNvPr id="16" name="Plassholder for bunntekst 4"/>
          <p:cNvSpPr>
            <a:spLocks noGrp="1"/>
          </p:cNvSpPr>
          <p:nvPr>
            <p:ph type="ftr" sz="quarter" idx="11"/>
          </p:nvPr>
        </p:nvSpPr>
        <p:spPr>
          <a:xfrm>
            <a:off x="1950028" y="6440400"/>
            <a:ext cx="5887447" cy="222802"/>
          </a:xfrm>
        </p:spPr>
        <p:txBody>
          <a:bodyPr/>
          <a:lstStyle/>
          <a:p>
            <a:r>
              <a:rPr lang="nb-NO" dirty="0" err="1" smtClean="0"/>
              <a:t>Footer</a:t>
            </a:r>
            <a:r>
              <a:rPr lang="nb-NO" dirty="0" smtClean="0"/>
              <a:t>    /</a:t>
            </a:r>
            <a:endParaRPr lang="nb-NO" dirty="0"/>
          </a:p>
        </p:txBody>
      </p:sp>
      <p:sp>
        <p:nvSpPr>
          <p:cNvPr id="17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8419191" y="6441769"/>
            <a:ext cx="434175" cy="223200"/>
          </a:xfrm>
        </p:spPr>
        <p:txBody>
          <a:bodyPr/>
          <a:lstStyle/>
          <a:p>
            <a:r>
              <a:rPr lang="nb-NO" dirty="0" smtClean="0"/>
              <a:t>/      </a:t>
            </a:r>
            <a:fld id="{D6197CBF-E606-4ECF-84A1-A353AC3F4555}" type="slidenum">
              <a:rPr lang="nb-NO" smtClean="0"/>
              <a:pPr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2444578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kille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/>
          <p:cNvSpPr/>
          <p:nvPr userDrawn="1"/>
        </p:nvSpPr>
        <p:spPr>
          <a:xfrm>
            <a:off x="265827" y="265843"/>
            <a:ext cx="8612808" cy="5676377"/>
          </a:xfrm>
          <a:prstGeom prst="rect">
            <a:avLst/>
          </a:prstGeom>
          <a:solidFill>
            <a:srgbClr val="D7090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294" tIns="32146" rIns="64294" bIns="32146" rtlCol="0" anchor="ctr"/>
          <a:lstStyle/>
          <a:p>
            <a:pPr algn="ctr"/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265827" y="265843"/>
            <a:ext cx="8612808" cy="5676377"/>
          </a:xfrm>
        </p:spPr>
        <p:txBody>
          <a:bodyPr anchor="ctr">
            <a:normAutofit/>
          </a:bodyPr>
          <a:lstStyle>
            <a:lvl1pPr algn="ctr">
              <a:defRPr sz="2800" b="1" u="none" cap="all">
                <a:solidFill>
                  <a:schemeClr val="bg1"/>
                </a:solidFill>
                <a:latin typeface="Arial Black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nb-NO" dirty="0"/>
          </a:p>
        </p:txBody>
      </p:sp>
      <p:sp>
        <p:nvSpPr>
          <p:cNvPr id="7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7852390" y="6440400"/>
            <a:ext cx="624662" cy="223714"/>
          </a:xfrm>
        </p:spPr>
        <p:txBody>
          <a:bodyPr/>
          <a:lstStyle/>
          <a:p>
            <a:fld id="{4A466862-8BBD-4F40-93B7-5CDE03FCB88E}" type="datetime1">
              <a:rPr lang="nb-NO" smtClean="0"/>
              <a:t>23.10.2014</a:t>
            </a:fld>
            <a:endParaRPr lang="nb-NO" dirty="0"/>
          </a:p>
        </p:txBody>
      </p:sp>
      <p:sp>
        <p:nvSpPr>
          <p:cNvPr id="9" name="Plassholder for bunntekst 4"/>
          <p:cNvSpPr>
            <a:spLocks noGrp="1"/>
          </p:cNvSpPr>
          <p:nvPr>
            <p:ph type="ftr" sz="quarter" idx="11"/>
          </p:nvPr>
        </p:nvSpPr>
        <p:spPr>
          <a:xfrm>
            <a:off x="1950028" y="6440400"/>
            <a:ext cx="5887447" cy="222802"/>
          </a:xfrm>
        </p:spPr>
        <p:txBody>
          <a:bodyPr/>
          <a:lstStyle/>
          <a:p>
            <a:r>
              <a:rPr lang="nb-NO" dirty="0" err="1" smtClean="0"/>
              <a:t>Footer</a:t>
            </a:r>
            <a:r>
              <a:rPr lang="nb-NO" dirty="0" smtClean="0"/>
              <a:t>    /</a:t>
            </a:r>
            <a:endParaRPr lang="nb-NO" dirty="0"/>
          </a:p>
        </p:txBody>
      </p:sp>
      <p:sp>
        <p:nvSpPr>
          <p:cNvPr id="10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8419191" y="6441769"/>
            <a:ext cx="434175" cy="223200"/>
          </a:xfrm>
        </p:spPr>
        <p:txBody>
          <a:bodyPr/>
          <a:lstStyle/>
          <a:p>
            <a:r>
              <a:rPr lang="nb-NO" dirty="0" smtClean="0"/>
              <a:t>/      </a:t>
            </a:r>
            <a:fld id="{D6197CBF-E606-4ECF-84A1-A353AC3F4555}" type="slidenum">
              <a:rPr lang="nb-NO" smtClean="0"/>
              <a:pPr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426400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killeside #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/>
          <p:cNvSpPr/>
          <p:nvPr userDrawn="1"/>
        </p:nvSpPr>
        <p:spPr>
          <a:xfrm>
            <a:off x="265827" y="265843"/>
            <a:ext cx="8612808" cy="5676377"/>
          </a:xfrm>
          <a:prstGeom prst="rect">
            <a:avLst/>
          </a:prstGeom>
          <a:solidFill>
            <a:srgbClr val="4140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294" tIns="32146" rIns="64294" bIns="32146" rtlCol="0" anchor="ctr"/>
          <a:lstStyle/>
          <a:p>
            <a:pPr algn="ctr"/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265827" y="265843"/>
            <a:ext cx="8612808" cy="5676377"/>
          </a:xfrm>
        </p:spPr>
        <p:txBody>
          <a:bodyPr anchor="ctr">
            <a:normAutofit/>
          </a:bodyPr>
          <a:lstStyle>
            <a:lvl1pPr algn="ctr">
              <a:defRPr sz="2800" b="1" u="none" cap="all">
                <a:solidFill>
                  <a:schemeClr val="bg1"/>
                </a:solidFill>
                <a:latin typeface="Arial Black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nb-NO" dirty="0"/>
          </a:p>
        </p:txBody>
      </p:sp>
      <p:sp>
        <p:nvSpPr>
          <p:cNvPr id="7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7852390" y="6440400"/>
            <a:ext cx="624662" cy="223714"/>
          </a:xfrm>
        </p:spPr>
        <p:txBody>
          <a:bodyPr/>
          <a:lstStyle/>
          <a:p>
            <a:fld id="{4A466862-8BBD-4F40-93B7-5CDE03FCB88E}" type="datetime1">
              <a:rPr lang="nb-NO" smtClean="0"/>
              <a:t>23.10.2014</a:t>
            </a:fld>
            <a:endParaRPr lang="nb-NO" dirty="0"/>
          </a:p>
        </p:txBody>
      </p:sp>
      <p:sp>
        <p:nvSpPr>
          <p:cNvPr id="9" name="Plassholder for bunntekst 4"/>
          <p:cNvSpPr>
            <a:spLocks noGrp="1"/>
          </p:cNvSpPr>
          <p:nvPr>
            <p:ph type="ftr" sz="quarter" idx="11"/>
          </p:nvPr>
        </p:nvSpPr>
        <p:spPr>
          <a:xfrm>
            <a:off x="1950028" y="6440400"/>
            <a:ext cx="5887447" cy="222802"/>
          </a:xfrm>
        </p:spPr>
        <p:txBody>
          <a:bodyPr/>
          <a:lstStyle/>
          <a:p>
            <a:r>
              <a:rPr lang="nb-NO" dirty="0" err="1" smtClean="0"/>
              <a:t>Footer</a:t>
            </a:r>
            <a:r>
              <a:rPr lang="nb-NO" dirty="0" smtClean="0"/>
              <a:t>    /</a:t>
            </a:r>
            <a:endParaRPr lang="nb-NO" dirty="0"/>
          </a:p>
        </p:txBody>
      </p:sp>
      <p:sp>
        <p:nvSpPr>
          <p:cNvPr id="10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8419191" y="6441769"/>
            <a:ext cx="434175" cy="223200"/>
          </a:xfrm>
        </p:spPr>
        <p:txBody>
          <a:bodyPr/>
          <a:lstStyle/>
          <a:p>
            <a:r>
              <a:rPr lang="nb-NO" dirty="0" smtClean="0"/>
              <a:t>/      </a:t>
            </a:r>
            <a:fld id="{D6197CBF-E606-4ECF-84A1-A353AC3F4555}" type="slidenum">
              <a:rPr lang="nb-NO" smtClean="0"/>
              <a:pPr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5025700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ort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4" name="Plassholder for bilde 3"/>
          <p:cNvSpPr>
            <a:spLocks noGrp="1"/>
          </p:cNvSpPr>
          <p:nvPr>
            <p:ph type="pic" sz="quarter" idx="13" hasCustomPrompt="1"/>
          </p:nvPr>
        </p:nvSpPr>
        <p:spPr>
          <a:xfrm>
            <a:off x="531655" y="1481124"/>
            <a:ext cx="8101407" cy="4468691"/>
          </a:xfrm>
          <a:solidFill>
            <a:schemeClr val="bg1">
              <a:lumMod val="95000"/>
            </a:schemeClr>
          </a:solidFill>
        </p:spPr>
        <p:txBody>
          <a:bodyPr tIns="1645290"/>
          <a:lstStyle>
            <a:lvl1pPr marL="0" indent="0" algn="ctr">
              <a:buNone/>
              <a:defRPr baseline="0"/>
            </a:lvl1pPr>
          </a:lstStyle>
          <a:p>
            <a:r>
              <a:rPr lang="nb-NO" dirty="0" smtClean="0"/>
              <a:t>Sett inn bilde</a:t>
            </a:r>
            <a:endParaRPr lang="nb-NO" dirty="0"/>
          </a:p>
        </p:txBody>
      </p:sp>
      <p:sp>
        <p:nvSpPr>
          <p:cNvPr id="7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7852390" y="6440400"/>
            <a:ext cx="624662" cy="223714"/>
          </a:xfrm>
        </p:spPr>
        <p:txBody>
          <a:bodyPr/>
          <a:lstStyle/>
          <a:p>
            <a:fld id="{4A466862-8BBD-4F40-93B7-5CDE03FCB88E}" type="datetime1">
              <a:rPr lang="nb-NO" smtClean="0"/>
              <a:t>23.10.2014</a:t>
            </a:fld>
            <a:endParaRPr lang="nb-NO" dirty="0"/>
          </a:p>
        </p:txBody>
      </p:sp>
      <p:sp>
        <p:nvSpPr>
          <p:cNvPr id="8" name="Plassholder for bunntekst 4"/>
          <p:cNvSpPr>
            <a:spLocks noGrp="1"/>
          </p:cNvSpPr>
          <p:nvPr>
            <p:ph type="ftr" sz="quarter" idx="11"/>
          </p:nvPr>
        </p:nvSpPr>
        <p:spPr>
          <a:xfrm>
            <a:off x="1950028" y="6440400"/>
            <a:ext cx="5887447" cy="222802"/>
          </a:xfrm>
        </p:spPr>
        <p:txBody>
          <a:bodyPr/>
          <a:lstStyle/>
          <a:p>
            <a:r>
              <a:rPr lang="nb-NO" dirty="0" err="1" smtClean="0"/>
              <a:t>Footer</a:t>
            </a:r>
            <a:r>
              <a:rPr lang="nb-NO" dirty="0" smtClean="0"/>
              <a:t>    /</a:t>
            </a:r>
            <a:endParaRPr lang="nb-NO" dirty="0"/>
          </a:p>
        </p:txBody>
      </p:sp>
      <p:sp>
        <p:nvSpPr>
          <p:cNvPr id="9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8419191" y="6441769"/>
            <a:ext cx="434175" cy="223200"/>
          </a:xfrm>
        </p:spPr>
        <p:txBody>
          <a:bodyPr/>
          <a:lstStyle/>
          <a:p>
            <a:r>
              <a:rPr lang="nb-NO" dirty="0" smtClean="0"/>
              <a:t>/      </a:t>
            </a:r>
            <a:fld id="{D6197CBF-E606-4ECF-84A1-A353AC3F4555}" type="slidenum">
              <a:rPr lang="nb-NO" smtClean="0"/>
              <a:pPr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744874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ort bilde - uten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bilde 3"/>
          <p:cNvSpPr>
            <a:spLocks noGrp="1"/>
          </p:cNvSpPr>
          <p:nvPr>
            <p:ph type="pic" sz="quarter" idx="13" hasCustomPrompt="1"/>
          </p:nvPr>
        </p:nvSpPr>
        <p:spPr>
          <a:xfrm>
            <a:off x="531655" y="455730"/>
            <a:ext cx="8101407" cy="5486489"/>
          </a:xfrm>
          <a:solidFill>
            <a:schemeClr val="bg1">
              <a:lumMod val="95000"/>
            </a:schemeClr>
          </a:solidFill>
        </p:spPr>
        <p:txBody>
          <a:bodyPr tIns="2252783"/>
          <a:lstStyle>
            <a:lvl1pPr marL="0" indent="0" algn="ctr">
              <a:buNone/>
              <a:defRPr baseline="0"/>
            </a:lvl1pPr>
          </a:lstStyle>
          <a:p>
            <a:r>
              <a:rPr lang="nb-NO" dirty="0" smtClean="0"/>
              <a:t>Sett inn bilde</a:t>
            </a:r>
            <a:endParaRPr lang="nb-NO" dirty="0"/>
          </a:p>
        </p:txBody>
      </p:sp>
      <p:sp>
        <p:nvSpPr>
          <p:cNvPr id="6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7852390" y="6440400"/>
            <a:ext cx="624662" cy="223714"/>
          </a:xfrm>
        </p:spPr>
        <p:txBody>
          <a:bodyPr/>
          <a:lstStyle/>
          <a:p>
            <a:fld id="{4A466862-8BBD-4F40-93B7-5CDE03FCB88E}" type="datetime1">
              <a:rPr lang="nb-NO" smtClean="0"/>
              <a:t>23.10.2014</a:t>
            </a:fld>
            <a:endParaRPr lang="nb-NO" dirty="0"/>
          </a:p>
        </p:txBody>
      </p:sp>
      <p:sp>
        <p:nvSpPr>
          <p:cNvPr id="7" name="Plassholder for bunntekst 4"/>
          <p:cNvSpPr>
            <a:spLocks noGrp="1"/>
          </p:cNvSpPr>
          <p:nvPr>
            <p:ph type="ftr" sz="quarter" idx="11"/>
          </p:nvPr>
        </p:nvSpPr>
        <p:spPr>
          <a:xfrm>
            <a:off x="1950028" y="6440400"/>
            <a:ext cx="5887447" cy="222802"/>
          </a:xfrm>
        </p:spPr>
        <p:txBody>
          <a:bodyPr/>
          <a:lstStyle/>
          <a:p>
            <a:r>
              <a:rPr lang="nb-NO" dirty="0" err="1" smtClean="0"/>
              <a:t>Footer</a:t>
            </a:r>
            <a:r>
              <a:rPr lang="nb-NO" dirty="0" smtClean="0"/>
              <a:t>    /</a:t>
            </a:r>
            <a:endParaRPr lang="nb-NO" dirty="0"/>
          </a:p>
        </p:txBody>
      </p:sp>
      <p:sp>
        <p:nvSpPr>
          <p:cNvPr id="8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8419191" y="6441769"/>
            <a:ext cx="434175" cy="223200"/>
          </a:xfrm>
        </p:spPr>
        <p:txBody>
          <a:bodyPr/>
          <a:lstStyle/>
          <a:p>
            <a:r>
              <a:rPr lang="nb-NO" dirty="0" smtClean="0"/>
              <a:t>/      </a:t>
            </a:r>
            <a:fld id="{D6197CBF-E606-4ECF-84A1-A353AC3F4555}" type="slidenum">
              <a:rPr lang="nb-NO" smtClean="0"/>
              <a:pPr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5178615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11" name="Plassholder for innhold 2"/>
          <p:cNvSpPr>
            <a:spLocks noGrp="1"/>
          </p:cNvSpPr>
          <p:nvPr>
            <p:ph idx="1"/>
          </p:nvPr>
        </p:nvSpPr>
        <p:spPr>
          <a:xfrm>
            <a:off x="531655" y="1481124"/>
            <a:ext cx="3924119" cy="446869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 dirty="0"/>
          </a:p>
        </p:txBody>
      </p:sp>
      <p:sp>
        <p:nvSpPr>
          <p:cNvPr id="12" name="Plassholder for innhold 2"/>
          <p:cNvSpPr>
            <a:spLocks noGrp="1"/>
          </p:cNvSpPr>
          <p:nvPr>
            <p:ph idx="13"/>
          </p:nvPr>
        </p:nvSpPr>
        <p:spPr>
          <a:xfrm>
            <a:off x="4715781" y="1481124"/>
            <a:ext cx="3924119" cy="446869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 dirty="0"/>
          </a:p>
        </p:txBody>
      </p:sp>
      <p:sp>
        <p:nvSpPr>
          <p:cNvPr id="8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7852390" y="6440400"/>
            <a:ext cx="624662" cy="223714"/>
          </a:xfrm>
        </p:spPr>
        <p:txBody>
          <a:bodyPr/>
          <a:lstStyle/>
          <a:p>
            <a:fld id="{4A466862-8BBD-4F40-93B7-5CDE03FCB88E}" type="datetime1">
              <a:rPr lang="nb-NO" smtClean="0"/>
              <a:t>23.10.2014</a:t>
            </a:fld>
            <a:endParaRPr lang="nb-NO" dirty="0"/>
          </a:p>
        </p:txBody>
      </p:sp>
      <p:sp>
        <p:nvSpPr>
          <p:cNvPr id="9" name="Plassholder for bunntekst 4"/>
          <p:cNvSpPr>
            <a:spLocks noGrp="1"/>
          </p:cNvSpPr>
          <p:nvPr>
            <p:ph type="ftr" sz="quarter" idx="11"/>
          </p:nvPr>
        </p:nvSpPr>
        <p:spPr>
          <a:xfrm>
            <a:off x="1950028" y="6440400"/>
            <a:ext cx="5887447" cy="222802"/>
          </a:xfrm>
        </p:spPr>
        <p:txBody>
          <a:bodyPr/>
          <a:lstStyle/>
          <a:p>
            <a:r>
              <a:rPr lang="nb-NO" dirty="0" err="1" smtClean="0"/>
              <a:t>Footer</a:t>
            </a:r>
            <a:r>
              <a:rPr lang="nb-NO" dirty="0" smtClean="0"/>
              <a:t>    /</a:t>
            </a:r>
            <a:endParaRPr lang="nb-NO" dirty="0"/>
          </a:p>
        </p:txBody>
      </p:sp>
      <p:sp>
        <p:nvSpPr>
          <p:cNvPr id="10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8419191" y="6441769"/>
            <a:ext cx="434175" cy="223200"/>
          </a:xfrm>
        </p:spPr>
        <p:txBody>
          <a:bodyPr/>
          <a:lstStyle/>
          <a:p>
            <a:r>
              <a:rPr lang="nb-NO" dirty="0" smtClean="0"/>
              <a:t>/      </a:t>
            </a:r>
            <a:fld id="{D6197CBF-E606-4ECF-84A1-A353AC3F4555}" type="slidenum">
              <a:rPr lang="nb-NO" smtClean="0"/>
              <a:pPr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2446666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531655" y="239326"/>
            <a:ext cx="8101407" cy="912659"/>
          </a:xfrm>
          <a:prstGeom prst="rect">
            <a:avLst/>
          </a:prstGeom>
        </p:spPr>
        <p:txBody>
          <a:bodyPr vert="horz" lIns="0" tIns="0" rIns="0" bIns="0" rtlCol="0" anchor="b">
            <a:normAutofit/>
          </a:bodyPr>
          <a:lstStyle/>
          <a:p>
            <a:r>
              <a:rPr lang="nb-NO" dirty="0" smtClean="0"/>
              <a:t>Klikk for å redigere tittelstil</a:t>
            </a: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531655" y="1481124"/>
            <a:ext cx="8101407" cy="446869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nb-NO" dirty="0" smtClean="0"/>
              <a:t>Klikk for å redigere tekststiler i malen</a:t>
            </a:r>
          </a:p>
          <a:p>
            <a:pPr lvl="1"/>
            <a:r>
              <a:rPr lang="nb-NO" dirty="0" smtClean="0"/>
              <a:t>Andre nivå</a:t>
            </a:r>
          </a:p>
          <a:p>
            <a:pPr lvl="2"/>
            <a:r>
              <a:rPr lang="nb-NO" dirty="0" smtClean="0"/>
              <a:t>Tredje nivå</a:t>
            </a:r>
          </a:p>
          <a:p>
            <a:pPr lvl="3"/>
            <a:r>
              <a:rPr lang="nb-NO" dirty="0" smtClean="0"/>
              <a:t>Fjerde nivå</a:t>
            </a:r>
          </a:p>
          <a:p>
            <a:pPr lvl="4"/>
            <a:r>
              <a:rPr lang="nb-NO" dirty="0" smtClean="0"/>
              <a:t>Femte nivå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7565880" y="6439936"/>
            <a:ext cx="821860" cy="223714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800">
                <a:solidFill>
                  <a:srgbClr val="414042"/>
                </a:solidFill>
              </a:defRPr>
            </a:lvl1pPr>
          </a:lstStyle>
          <a:p>
            <a:fld id="{44947D7F-B7CC-461E-A474-F243F9BC87FE}" type="datetime1">
              <a:rPr lang="nb-NO" smtClean="0"/>
              <a:t>23.10.2014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1643010" y="6440463"/>
            <a:ext cx="5887447" cy="222802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800" cap="all" baseline="0">
                <a:solidFill>
                  <a:srgbClr val="414042"/>
                </a:solidFill>
              </a:defRPr>
            </a:lvl1pPr>
          </a:lstStyle>
          <a:p>
            <a:r>
              <a:rPr lang="nb-NO" smtClean="0"/>
              <a:t>Footer    /</a:t>
            </a:r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419191" y="6441769"/>
            <a:ext cx="434175" cy="2232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800">
                <a:solidFill>
                  <a:srgbClr val="414042"/>
                </a:solidFill>
              </a:defRPr>
            </a:lvl1pPr>
          </a:lstStyle>
          <a:p>
            <a:fld id="{D6197CBF-E606-4ECF-84A1-A353AC3F4555}" type="slidenum">
              <a:rPr lang="nb-NO" smtClean="0"/>
              <a:pPr/>
              <a:t>‹#›</a:t>
            </a:fld>
            <a:r>
              <a:rPr lang="nb-NO" smtClean="0"/>
              <a:t> </a:t>
            </a:r>
            <a:endParaRPr lang="nb-NO" dirty="0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36436"/>
            <a:ext cx="1277527" cy="823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143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4" r:id="rId3"/>
    <p:sldLayoutId id="2147483656" r:id="rId4"/>
    <p:sldLayoutId id="2147483651" r:id="rId5"/>
    <p:sldLayoutId id="2147483668" r:id="rId6"/>
    <p:sldLayoutId id="2147483657" r:id="rId7"/>
    <p:sldLayoutId id="2147483658" r:id="rId8"/>
    <p:sldLayoutId id="2147483652" r:id="rId9"/>
    <p:sldLayoutId id="2147483653" r:id="rId10"/>
    <p:sldLayoutId id="2147483654" r:id="rId11"/>
    <p:sldLayoutId id="2147483655" r:id="rId12"/>
    <p:sldLayoutId id="2147483665" r:id="rId13"/>
    <p:sldLayoutId id="2147483666" r:id="rId14"/>
    <p:sldLayoutId id="2147483667" r:id="rId15"/>
  </p:sldLayoutIdLst>
  <p:hf hdr="0" ftr="0"/>
  <p:txStyles>
    <p:titleStyle>
      <a:lvl1pPr algn="l" defTabSz="914373" rtl="0" eaLnBrk="1" latinLnBrk="0" hangingPunct="1">
        <a:spcBef>
          <a:spcPct val="0"/>
        </a:spcBef>
        <a:buNone/>
        <a:defRPr sz="2800" b="1" u="none" kern="1200" cap="none" baseline="0">
          <a:solidFill>
            <a:srgbClr val="D7090C"/>
          </a:solidFill>
          <a:latin typeface="+mj-lt"/>
          <a:ea typeface="+mj-ea"/>
          <a:cs typeface="+mj-cs"/>
        </a:defRPr>
      </a:lvl1pPr>
    </p:titleStyle>
    <p:bodyStyle>
      <a:lvl1pPr marL="265655" indent="-265655" algn="l" defTabSz="914373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32883" indent="-317000" algn="l" defTabSz="914373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87377" indent="-254492" algn="l" defTabSz="914373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44559" indent="-295793" algn="l" defTabSz="914373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591696" indent="-264540" algn="l" defTabSz="914373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27" indent="-228593" algn="l" defTabSz="91437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15" indent="-228593" algn="l" defTabSz="91437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01" indent="-228593" algn="l" defTabSz="91437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88" indent="-228593" algn="l" defTabSz="91437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37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7" algn="l" defTabSz="91437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3" algn="l" defTabSz="91437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1" algn="l" defTabSz="91437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47" algn="l" defTabSz="91437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34" algn="l" defTabSz="91437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21" algn="l" defTabSz="91437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08" algn="l" defTabSz="91437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94" algn="l" defTabSz="91437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26" Type="http://schemas.openxmlformats.org/officeDocument/2006/relationships/tags" Target="../tags/tag26.xml"/><Relationship Id="rId39" Type="http://schemas.openxmlformats.org/officeDocument/2006/relationships/tags" Target="../tags/tag39.xml"/><Relationship Id="rId21" Type="http://schemas.openxmlformats.org/officeDocument/2006/relationships/tags" Target="../tags/tag21.xml"/><Relationship Id="rId34" Type="http://schemas.openxmlformats.org/officeDocument/2006/relationships/tags" Target="../tags/tag34.xml"/><Relationship Id="rId7" Type="http://schemas.openxmlformats.org/officeDocument/2006/relationships/tags" Target="../tags/tag7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25" Type="http://schemas.openxmlformats.org/officeDocument/2006/relationships/tags" Target="../tags/tag25.xml"/><Relationship Id="rId33" Type="http://schemas.openxmlformats.org/officeDocument/2006/relationships/tags" Target="../tags/tag33.xml"/><Relationship Id="rId38" Type="http://schemas.openxmlformats.org/officeDocument/2006/relationships/tags" Target="../tags/tag38.xml"/><Relationship Id="rId2" Type="http://schemas.openxmlformats.org/officeDocument/2006/relationships/tags" Target="../tags/tag2.xml"/><Relationship Id="rId16" Type="http://schemas.openxmlformats.org/officeDocument/2006/relationships/tags" Target="../tags/tag16.xml"/><Relationship Id="rId20" Type="http://schemas.openxmlformats.org/officeDocument/2006/relationships/tags" Target="../tags/tag20.xml"/><Relationship Id="rId29" Type="http://schemas.openxmlformats.org/officeDocument/2006/relationships/tags" Target="../tags/tag29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1" Type="http://schemas.openxmlformats.org/officeDocument/2006/relationships/tags" Target="../tags/tag11.xml"/><Relationship Id="rId24" Type="http://schemas.openxmlformats.org/officeDocument/2006/relationships/tags" Target="../tags/tag24.xml"/><Relationship Id="rId32" Type="http://schemas.openxmlformats.org/officeDocument/2006/relationships/tags" Target="../tags/tag32.xml"/><Relationship Id="rId37" Type="http://schemas.openxmlformats.org/officeDocument/2006/relationships/tags" Target="../tags/tag37.xml"/><Relationship Id="rId40" Type="http://schemas.openxmlformats.org/officeDocument/2006/relationships/slideLayout" Target="../slideLayouts/slideLayout12.xml"/><Relationship Id="rId5" Type="http://schemas.openxmlformats.org/officeDocument/2006/relationships/tags" Target="../tags/tag5.xml"/><Relationship Id="rId15" Type="http://schemas.openxmlformats.org/officeDocument/2006/relationships/tags" Target="../tags/tag15.xml"/><Relationship Id="rId23" Type="http://schemas.openxmlformats.org/officeDocument/2006/relationships/tags" Target="../tags/tag23.xml"/><Relationship Id="rId28" Type="http://schemas.openxmlformats.org/officeDocument/2006/relationships/tags" Target="../tags/tag28.xml"/><Relationship Id="rId36" Type="http://schemas.openxmlformats.org/officeDocument/2006/relationships/tags" Target="../tags/tag36.xml"/><Relationship Id="rId10" Type="http://schemas.openxmlformats.org/officeDocument/2006/relationships/tags" Target="../tags/tag10.xml"/><Relationship Id="rId19" Type="http://schemas.openxmlformats.org/officeDocument/2006/relationships/tags" Target="../tags/tag19.xml"/><Relationship Id="rId31" Type="http://schemas.openxmlformats.org/officeDocument/2006/relationships/tags" Target="../tags/tag31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4" Type="http://schemas.openxmlformats.org/officeDocument/2006/relationships/tags" Target="../tags/tag14.xml"/><Relationship Id="rId22" Type="http://schemas.openxmlformats.org/officeDocument/2006/relationships/tags" Target="../tags/tag22.xml"/><Relationship Id="rId27" Type="http://schemas.openxmlformats.org/officeDocument/2006/relationships/tags" Target="../tags/tag27.xml"/><Relationship Id="rId30" Type="http://schemas.openxmlformats.org/officeDocument/2006/relationships/tags" Target="../tags/tag30.xml"/><Relationship Id="rId35" Type="http://schemas.openxmlformats.org/officeDocument/2006/relationships/tags" Target="../tags/tag35.xml"/><Relationship Id="rId8" Type="http://schemas.openxmlformats.org/officeDocument/2006/relationships/tags" Target="../tags/tag8.xml"/><Relationship Id="rId3" Type="http://schemas.openxmlformats.org/officeDocument/2006/relationships/tags" Target="../tags/tag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 smtClean="0"/>
              <a:t>Internet of</a:t>
            </a:r>
            <a:br>
              <a:rPr lang="nb-NO" dirty="0" smtClean="0"/>
            </a:br>
            <a:r>
              <a:rPr lang="nb-NO" dirty="0" smtClean="0"/>
              <a:t> machine learning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nb-NO" dirty="0" smtClean="0"/>
              <a:t>A practic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700065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Exercise </a:t>
            </a:r>
            <a:r>
              <a:rPr lang="nb-NO" dirty="0" smtClean="0"/>
              <a:t>data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66862-8BBD-4F40-93B7-5CDE03FCB88E}" type="datetime1">
              <a:rPr lang="nb-NO" smtClean="0"/>
              <a:t>23.10.2014</a:t>
            </a:fld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nb-NO" smtClean="0"/>
              <a:t>/      </a:t>
            </a:r>
            <a:fld id="{D6197CBF-E606-4ECF-84A1-A353AC3F4555}" type="slidenum">
              <a:rPr lang="nb-NO" smtClean="0"/>
              <a:pPr/>
              <a:t>2</a:t>
            </a:fld>
            <a:endParaRPr lang="nb-NO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9194" y="4572794"/>
            <a:ext cx="4496427" cy="76210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794" y="2195939"/>
            <a:ext cx="1602739" cy="160273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0366" y="2195939"/>
            <a:ext cx="1602739" cy="160273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1222" y="2195939"/>
            <a:ext cx="1602739" cy="1602739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400366" y="3798678"/>
            <a:ext cx="160273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1100" dirty="0" smtClean="0"/>
              <a:t>Jun. 2011 – Apr. 2012</a:t>
            </a:r>
            <a:endParaRPr lang="en-US" sz="1100" dirty="0"/>
          </a:p>
        </p:txBody>
      </p:sp>
      <p:sp>
        <p:nvSpPr>
          <p:cNvPr id="10" name="TextBox 9"/>
          <p:cNvSpPr txBox="1"/>
          <p:nvPr/>
        </p:nvSpPr>
        <p:spPr>
          <a:xfrm>
            <a:off x="1400366" y="1924836"/>
            <a:ext cx="160273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1100" dirty="0" smtClean="0"/>
              <a:t>SportsTracker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810794" y="3808171"/>
            <a:ext cx="160273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1100" dirty="0"/>
              <a:t>Apr. 2011 – Apr. 2014</a:t>
            </a:r>
            <a:endParaRPr lang="en-US" sz="1100" dirty="0"/>
          </a:p>
        </p:txBody>
      </p:sp>
      <p:sp>
        <p:nvSpPr>
          <p:cNvPr id="12" name="TextBox 11"/>
          <p:cNvSpPr txBox="1"/>
          <p:nvPr/>
        </p:nvSpPr>
        <p:spPr>
          <a:xfrm>
            <a:off x="3810794" y="1934329"/>
            <a:ext cx="160273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1100" dirty="0" smtClean="0"/>
              <a:t>RunKeeper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221222" y="3808171"/>
            <a:ext cx="160273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1100" dirty="0" smtClean="0"/>
              <a:t>Jan. 2012 – Oct. 2014</a:t>
            </a:r>
            <a:endParaRPr lang="en-US" sz="1100" dirty="0"/>
          </a:p>
        </p:txBody>
      </p:sp>
      <p:sp>
        <p:nvSpPr>
          <p:cNvPr id="14" name="TextBox 13"/>
          <p:cNvSpPr txBox="1"/>
          <p:nvPr/>
        </p:nvSpPr>
        <p:spPr>
          <a:xfrm>
            <a:off x="6221222" y="1934329"/>
            <a:ext cx="160273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1100" dirty="0" smtClean="0"/>
              <a:t>Strava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658394" y="5360530"/>
            <a:ext cx="160273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1100" dirty="0" smtClean="0"/>
              <a:t>Dec. 2012 – Apr. 2014</a:t>
            </a:r>
            <a:endParaRPr lang="en-US" sz="1100" dirty="0"/>
          </a:p>
        </p:txBody>
      </p:sp>
      <p:sp>
        <p:nvSpPr>
          <p:cNvPr id="18" name="TextBox 17"/>
          <p:cNvSpPr txBox="1"/>
          <p:nvPr/>
        </p:nvSpPr>
        <p:spPr>
          <a:xfrm>
            <a:off x="3658394" y="4302385"/>
            <a:ext cx="160273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1100" dirty="0" smtClean="0"/>
              <a:t>PolarPersonalTrainer</a:t>
            </a:r>
          </a:p>
        </p:txBody>
      </p:sp>
    </p:spTree>
    <p:extLst>
      <p:ext uri="{BB962C8B-B14F-4D97-AF65-F5344CB8AC3E}">
        <p14:creationId xmlns:p14="http://schemas.microsoft.com/office/powerpoint/2010/main" val="1954277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Exercise data</a:t>
            </a:r>
            <a:endParaRPr lang="en-US" dirty="0"/>
          </a:p>
        </p:txBody>
      </p:sp>
      <p:pic>
        <p:nvPicPr>
          <p:cNvPr id="12" name="Content Placeholder 11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17675" y="2772569"/>
            <a:ext cx="1552575" cy="1885950"/>
          </a:xfrm>
          <a:prstGeom prst="rect">
            <a:avLst/>
          </a:prstGeom>
        </p:spPr>
      </p:pic>
      <p:sp>
        <p:nvSpPr>
          <p:cNvPr id="7" name="Content Placeholder 6"/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66862-8BBD-4F40-93B7-5CDE03FCB88E}" type="datetime1">
              <a:rPr lang="nb-NO" smtClean="0"/>
              <a:t>23.10.2014</a:t>
            </a:fld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nb-NO" smtClean="0"/>
              <a:t>/      </a:t>
            </a:r>
            <a:fld id="{D6197CBF-E606-4ECF-84A1-A353AC3F4555}" type="slidenum">
              <a:rPr lang="nb-NO" smtClean="0"/>
              <a:pPr/>
              <a:t>3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4507666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Weather data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66862-8BBD-4F40-93B7-5CDE03FCB88E}" type="datetime1">
              <a:rPr lang="nb-NO" smtClean="0"/>
              <a:t>23.10.2014</a:t>
            </a:fld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nb-NO" smtClean="0"/>
              <a:t>/      </a:t>
            </a:r>
            <a:fld id="{D6197CBF-E606-4ECF-84A1-A353AC3F4555}" type="slidenum">
              <a:rPr lang="nb-NO" smtClean="0"/>
              <a:pPr/>
              <a:t>4</a:t>
            </a:fld>
            <a:endParaRPr lang="nb-NO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8594" y="2836863"/>
            <a:ext cx="1066800" cy="10668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8194" y="2898775"/>
            <a:ext cx="1676400" cy="942975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2100716" y="3903663"/>
            <a:ext cx="160172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b-NO" sz="1100" dirty="0" smtClean="0"/>
              <a:t>Historical data (1 year)</a:t>
            </a:r>
            <a:endParaRPr lang="en-US" sz="1100" dirty="0"/>
          </a:p>
        </p:txBody>
      </p:sp>
      <p:sp>
        <p:nvSpPr>
          <p:cNvPr id="10" name="TextBox 9"/>
          <p:cNvSpPr txBox="1"/>
          <p:nvPr/>
        </p:nvSpPr>
        <p:spPr>
          <a:xfrm>
            <a:off x="5136205" y="3909828"/>
            <a:ext cx="131157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b-NO" sz="1100" dirty="0" smtClean="0"/>
              <a:t>Forecast (1 week)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4239108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Weather Data</a:t>
            </a:r>
            <a:endParaRPr lang="en-US" dirty="0"/>
          </a:p>
        </p:txBody>
      </p:sp>
      <p:pic>
        <p:nvPicPr>
          <p:cNvPr id="9" name="Content Placeholder 8"/>
          <p:cNvPicPr>
            <a:picLocks noGrp="1" noChangeAspect="1"/>
          </p:cNvPicPr>
          <p:nvPr>
            <p:ph idx="13"/>
          </p:nvPr>
        </p:nvPicPr>
        <p:blipFill>
          <a:blip r:embed="rId2"/>
          <a:stretch>
            <a:fillRect/>
          </a:stretch>
        </p:blipFill>
        <p:spPr>
          <a:xfrm>
            <a:off x="5787231" y="2748756"/>
            <a:ext cx="1781175" cy="1933575"/>
          </a:xfrm>
          <a:prstGeom prst="rect">
            <a:avLst/>
          </a:prstGeom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66862-8BBD-4F40-93B7-5CDE03FCB88E}" type="datetime1">
              <a:rPr lang="nb-NO" smtClean="0"/>
              <a:t>23.10.2014</a:t>
            </a:fld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nb-NO" smtClean="0"/>
              <a:t>/      </a:t>
            </a:r>
            <a:fld id="{D6197CBF-E606-4ECF-84A1-A353AC3F4555}" type="slidenum">
              <a:rPr lang="nb-NO" smtClean="0"/>
              <a:pPr/>
              <a:t>5</a:t>
            </a:fld>
            <a:endParaRPr lang="nb-NO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489075" y="2572544"/>
            <a:ext cx="2009775" cy="228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66734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Rectangle 536"/>
          <p:cNvSpPr/>
          <p:nvPr/>
        </p:nvSpPr>
        <p:spPr>
          <a:xfrm>
            <a:off x="6320079" y="2660266"/>
            <a:ext cx="1783422" cy="1473200"/>
          </a:xfrm>
          <a:prstGeom prst="rect">
            <a:avLst/>
          </a:prstGeom>
          <a:solidFill>
            <a:srgbClr val="00B050">
              <a:alpha val="3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59" name="Straight Connector 1258" hidden="1"/>
          <p:cNvCxnSpPr/>
          <p:nvPr>
            <p:custDataLst>
              <p:tags r:id="rId2"/>
            </p:custDataLst>
          </p:nvPr>
        </p:nvCxnSpPr>
        <p:spPr>
          <a:xfrm>
            <a:off x="7646300" y="3429794"/>
            <a:ext cx="0" cy="1270000"/>
          </a:xfrm>
          <a:prstGeom prst="line">
            <a:avLst/>
          </a:prstGeom>
          <a:ln w="0">
            <a:solidFill>
              <a:srgbClr val="CCCCCC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7" name="Straight Connector 1256" hidden="1"/>
          <p:cNvCxnSpPr/>
          <p:nvPr>
            <p:custDataLst>
              <p:tags r:id="rId3"/>
            </p:custDataLst>
          </p:nvPr>
        </p:nvCxnSpPr>
        <p:spPr>
          <a:xfrm>
            <a:off x="5862879" y="3429794"/>
            <a:ext cx="0" cy="1270000"/>
          </a:xfrm>
          <a:prstGeom prst="line">
            <a:avLst/>
          </a:prstGeom>
          <a:ln w="0">
            <a:solidFill>
              <a:srgbClr val="CCCCCC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5" name="Straight Connector 1254" hidden="1"/>
          <p:cNvCxnSpPr/>
          <p:nvPr>
            <p:custDataLst>
              <p:tags r:id="rId4"/>
            </p:custDataLst>
          </p:nvPr>
        </p:nvCxnSpPr>
        <p:spPr>
          <a:xfrm>
            <a:off x="696913" y="4801394"/>
            <a:ext cx="5165966" cy="0"/>
          </a:xfrm>
          <a:prstGeom prst="line">
            <a:avLst/>
          </a:prstGeom>
          <a:ln w="0">
            <a:solidFill>
              <a:srgbClr val="CCCCCC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4" name="Rectangle 1243"/>
          <p:cNvSpPr/>
          <p:nvPr>
            <p:custDataLst>
              <p:tags r:id="rId5"/>
            </p:custDataLst>
          </p:nvPr>
        </p:nvSpPr>
        <p:spPr>
          <a:xfrm>
            <a:off x="6320079" y="3930266"/>
            <a:ext cx="1783421" cy="203200"/>
          </a:xfrm>
          <a:prstGeom prst="rect">
            <a:avLst/>
          </a:prstGeom>
          <a:solidFill>
            <a:srgbClr val="1AAA42"/>
          </a:solidFill>
          <a:ln w="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0" cap="flat" cmpd="sng" algn="ctr">
                <a:solidFill>
                  <a:srgbClr val="FF0000"/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42" name="Straight Connector 1241" hidden="1"/>
          <p:cNvCxnSpPr/>
          <p:nvPr>
            <p:custDataLst>
              <p:tags r:id="rId6"/>
            </p:custDataLst>
          </p:nvPr>
        </p:nvCxnSpPr>
        <p:spPr>
          <a:xfrm>
            <a:off x="6821757" y="3429794"/>
            <a:ext cx="0" cy="1003300"/>
          </a:xfrm>
          <a:prstGeom prst="line">
            <a:avLst/>
          </a:prstGeom>
          <a:ln w="0">
            <a:solidFill>
              <a:srgbClr val="CCCCCC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0" name="Straight Connector 1239" hidden="1"/>
          <p:cNvCxnSpPr/>
          <p:nvPr>
            <p:custDataLst>
              <p:tags r:id="rId7"/>
            </p:custDataLst>
          </p:nvPr>
        </p:nvCxnSpPr>
        <p:spPr>
          <a:xfrm>
            <a:off x="4431510" y="3429794"/>
            <a:ext cx="0" cy="1003300"/>
          </a:xfrm>
          <a:prstGeom prst="line">
            <a:avLst/>
          </a:prstGeom>
          <a:ln w="0">
            <a:solidFill>
              <a:srgbClr val="CCCCCC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8" name="Straight Connector 1237" hidden="1"/>
          <p:cNvCxnSpPr/>
          <p:nvPr>
            <p:custDataLst>
              <p:tags r:id="rId8"/>
            </p:custDataLst>
          </p:nvPr>
        </p:nvCxnSpPr>
        <p:spPr>
          <a:xfrm>
            <a:off x="1100138" y="4534694"/>
            <a:ext cx="3331372" cy="0"/>
          </a:xfrm>
          <a:prstGeom prst="line">
            <a:avLst/>
          </a:prstGeom>
          <a:ln w="0">
            <a:solidFill>
              <a:srgbClr val="CCCCCC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7" name="Rectangle 1226"/>
          <p:cNvSpPr/>
          <p:nvPr>
            <p:custDataLst>
              <p:tags r:id="rId9"/>
            </p:custDataLst>
          </p:nvPr>
        </p:nvSpPr>
        <p:spPr>
          <a:xfrm>
            <a:off x="4888710" y="3663566"/>
            <a:ext cx="2390247" cy="203200"/>
          </a:xfrm>
          <a:prstGeom prst="rect">
            <a:avLst/>
          </a:prstGeom>
          <a:solidFill>
            <a:schemeClr val="accent1"/>
          </a:solidFill>
          <a:ln w="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0" cap="flat" cmpd="sng" algn="ctr">
                <a:solidFill>
                  <a:srgbClr val="FF0000"/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25" name="Straight Connector 1224" hidden="1"/>
          <p:cNvCxnSpPr/>
          <p:nvPr>
            <p:custDataLst>
              <p:tags r:id="rId10"/>
            </p:custDataLst>
          </p:nvPr>
        </p:nvCxnSpPr>
        <p:spPr>
          <a:xfrm>
            <a:off x="7646300" y="3429794"/>
            <a:ext cx="0" cy="736600"/>
          </a:xfrm>
          <a:prstGeom prst="line">
            <a:avLst/>
          </a:prstGeom>
          <a:ln w="0">
            <a:solidFill>
              <a:srgbClr val="CCCCCC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3" name="Straight Connector 1222" hidden="1"/>
          <p:cNvCxnSpPr/>
          <p:nvPr>
            <p:custDataLst>
              <p:tags r:id="rId11"/>
            </p:custDataLst>
          </p:nvPr>
        </p:nvCxnSpPr>
        <p:spPr>
          <a:xfrm>
            <a:off x="2879702" y="3429794"/>
            <a:ext cx="0" cy="736600"/>
          </a:xfrm>
          <a:prstGeom prst="line">
            <a:avLst/>
          </a:prstGeom>
          <a:ln w="0">
            <a:solidFill>
              <a:srgbClr val="CCCCCC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1" name="Straight Connector 1220" hidden="1"/>
          <p:cNvCxnSpPr/>
          <p:nvPr>
            <p:custDataLst>
              <p:tags r:id="rId12"/>
            </p:custDataLst>
          </p:nvPr>
        </p:nvCxnSpPr>
        <p:spPr>
          <a:xfrm>
            <a:off x="666750" y="4267994"/>
            <a:ext cx="2212952" cy="0"/>
          </a:xfrm>
          <a:prstGeom prst="line">
            <a:avLst/>
          </a:prstGeom>
          <a:ln w="0">
            <a:solidFill>
              <a:srgbClr val="CCCCCC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0" name="Rectangle 1209"/>
          <p:cNvSpPr/>
          <p:nvPr>
            <p:custDataLst>
              <p:tags r:id="rId13"/>
            </p:custDataLst>
          </p:nvPr>
        </p:nvSpPr>
        <p:spPr>
          <a:xfrm>
            <a:off x="3336902" y="3396866"/>
            <a:ext cx="4766598" cy="203200"/>
          </a:xfrm>
          <a:prstGeom prst="rect">
            <a:avLst/>
          </a:prstGeom>
          <a:solidFill>
            <a:schemeClr val="accent2"/>
          </a:solidFill>
          <a:ln w="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0" cap="flat" cmpd="sng" algn="ctr">
                <a:solidFill>
                  <a:srgbClr val="FF0000"/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08" name="Straight Connector 1207" hidden="1"/>
          <p:cNvCxnSpPr/>
          <p:nvPr>
            <p:custDataLst>
              <p:tags r:id="rId14"/>
            </p:custDataLst>
          </p:nvPr>
        </p:nvCxnSpPr>
        <p:spPr>
          <a:xfrm>
            <a:off x="6821757" y="3429794"/>
            <a:ext cx="0" cy="469900"/>
          </a:xfrm>
          <a:prstGeom prst="line">
            <a:avLst/>
          </a:prstGeom>
          <a:ln w="0">
            <a:solidFill>
              <a:srgbClr val="CCCCCC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6" name="Straight Connector 1205" hidden="1"/>
          <p:cNvCxnSpPr/>
          <p:nvPr>
            <p:custDataLst>
              <p:tags r:id="rId15"/>
            </p:custDataLst>
          </p:nvPr>
        </p:nvCxnSpPr>
        <p:spPr>
          <a:xfrm>
            <a:off x="1605830" y="3429794"/>
            <a:ext cx="0" cy="469900"/>
          </a:xfrm>
          <a:prstGeom prst="line">
            <a:avLst/>
          </a:prstGeom>
          <a:ln w="0">
            <a:solidFill>
              <a:srgbClr val="CCCCCC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4" name="Straight Connector 1203" hidden="1"/>
          <p:cNvCxnSpPr/>
          <p:nvPr>
            <p:custDataLst>
              <p:tags r:id="rId16"/>
            </p:custDataLst>
          </p:nvPr>
        </p:nvCxnSpPr>
        <p:spPr>
          <a:xfrm>
            <a:off x="936626" y="4001294"/>
            <a:ext cx="669205" cy="0"/>
          </a:xfrm>
          <a:prstGeom prst="line">
            <a:avLst/>
          </a:prstGeom>
          <a:ln w="0">
            <a:solidFill>
              <a:srgbClr val="CCCCCC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3" name="Rectangle 1192"/>
          <p:cNvSpPr/>
          <p:nvPr>
            <p:custDataLst>
              <p:tags r:id="rId17"/>
            </p:custDataLst>
          </p:nvPr>
        </p:nvSpPr>
        <p:spPr>
          <a:xfrm>
            <a:off x="2063030" y="3130166"/>
            <a:ext cx="5215927" cy="203200"/>
          </a:xfrm>
          <a:prstGeom prst="rect">
            <a:avLst/>
          </a:prstGeom>
          <a:solidFill>
            <a:schemeClr val="accent1"/>
          </a:solidFill>
          <a:ln w="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0" cap="flat" cmpd="sng" algn="ctr">
                <a:solidFill>
                  <a:srgbClr val="FF0000"/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91" name="Straight Connector 1190" hidden="1"/>
          <p:cNvCxnSpPr/>
          <p:nvPr>
            <p:custDataLst>
              <p:tags r:id="rId18"/>
            </p:custDataLst>
          </p:nvPr>
        </p:nvCxnSpPr>
        <p:spPr>
          <a:xfrm>
            <a:off x="3440206" y="3429794"/>
            <a:ext cx="0" cy="203200"/>
          </a:xfrm>
          <a:prstGeom prst="line">
            <a:avLst/>
          </a:prstGeom>
          <a:ln w="0">
            <a:solidFill>
              <a:srgbClr val="CCCCCC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9" name="Straight Connector 1188" hidden="1"/>
          <p:cNvCxnSpPr/>
          <p:nvPr>
            <p:custDataLst>
              <p:tags r:id="rId19"/>
            </p:custDataLst>
          </p:nvPr>
        </p:nvCxnSpPr>
        <p:spPr>
          <a:xfrm>
            <a:off x="1888398" y="3429794"/>
            <a:ext cx="0" cy="203200"/>
          </a:xfrm>
          <a:prstGeom prst="line">
            <a:avLst/>
          </a:prstGeom>
          <a:ln w="0">
            <a:solidFill>
              <a:srgbClr val="CCCCCC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7" name="Straight Connector 1186" hidden="1"/>
          <p:cNvCxnSpPr/>
          <p:nvPr>
            <p:custDataLst>
              <p:tags r:id="rId20"/>
            </p:custDataLst>
          </p:nvPr>
        </p:nvCxnSpPr>
        <p:spPr>
          <a:xfrm>
            <a:off x="1517650" y="3734594"/>
            <a:ext cx="370748" cy="0"/>
          </a:xfrm>
          <a:prstGeom prst="line">
            <a:avLst/>
          </a:prstGeom>
          <a:ln w="0">
            <a:solidFill>
              <a:srgbClr val="CCCCCC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6" name="Rectangle 1175"/>
          <p:cNvSpPr/>
          <p:nvPr>
            <p:custDataLst>
              <p:tags r:id="rId21"/>
            </p:custDataLst>
          </p:nvPr>
        </p:nvSpPr>
        <p:spPr>
          <a:xfrm>
            <a:off x="2345598" y="2863466"/>
            <a:ext cx="1551808" cy="203200"/>
          </a:xfrm>
          <a:prstGeom prst="rect">
            <a:avLst/>
          </a:prstGeom>
          <a:solidFill>
            <a:schemeClr val="accent2"/>
          </a:solidFill>
          <a:ln w="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0" cap="flat" cmpd="sng" algn="ctr">
                <a:solidFill>
                  <a:srgbClr val="FF0000"/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66862-8BBD-4F40-93B7-5CDE03FCB88E}" type="datetime1">
              <a:rPr lang="nb-NO" smtClean="0"/>
              <a:t>23.10.2014</a:t>
            </a:fld>
            <a:endParaRPr lang="nb-NO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nb-NO" smtClean="0"/>
              <a:t>/      </a:t>
            </a:r>
            <a:fld id="{D6197CBF-E606-4ECF-84A1-A353AC3F4555}" type="slidenum">
              <a:rPr lang="nb-NO" smtClean="0"/>
              <a:pPr/>
              <a:t>6</a:t>
            </a:fld>
            <a:endParaRPr lang="nb-NO" dirty="0"/>
          </a:p>
        </p:txBody>
      </p:sp>
      <p:sp>
        <p:nvSpPr>
          <p:cNvPr id="862" name="Title 1"/>
          <p:cNvSpPr txBox="1">
            <a:spLocks/>
          </p:cNvSpPr>
          <p:nvPr/>
        </p:nvSpPr>
        <p:spPr>
          <a:xfrm>
            <a:off x="531655" y="239326"/>
            <a:ext cx="8101407" cy="912659"/>
          </a:xfrm>
          <a:prstGeom prst="rect">
            <a:avLst/>
          </a:prstGeom>
        </p:spPr>
        <p:txBody>
          <a:bodyPr/>
          <a:lstStyle>
            <a:lvl1pPr algn="l" defTabSz="914373" rtl="0" eaLnBrk="1" latinLnBrk="0" hangingPunct="1">
              <a:spcBef>
                <a:spcPct val="0"/>
              </a:spcBef>
              <a:buNone/>
              <a:defRPr sz="2800" b="1" u="none" kern="1200" cap="none" baseline="0">
                <a:solidFill>
                  <a:srgbClr val="D7090C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b-NO" dirty="0" smtClean="0"/>
              <a:t>Historical Data Timeline</a:t>
            </a:r>
            <a:endParaRPr lang="en-US" dirty="0"/>
          </a:p>
        </p:txBody>
      </p:sp>
      <p:sp>
        <p:nvSpPr>
          <p:cNvPr id="1163" name="Rectangle 1162"/>
          <p:cNvSpPr/>
          <p:nvPr>
            <p:custDataLst>
              <p:tags r:id="rId22"/>
            </p:custDataLst>
          </p:nvPr>
        </p:nvSpPr>
        <p:spPr>
          <a:xfrm>
            <a:off x="1646126" y="2279266"/>
            <a:ext cx="6767736" cy="381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5" name="TextBox 1164"/>
          <p:cNvSpPr txBox="1"/>
          <p:nvPr>
            <p:custDataLst>
              <p:tags r:id="rId23"/>
            </p:custDataLst>
          </p:nvPr>
        </p:nvSpPr>
        <p:spPr>
          <a:xfrm>
            <a:off x="1646126" y="2279266"/>
            <a:ext cx="1691934" cy="381000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 anchorCtr="0">
            <a:noAutofit/>
          </a:bodyPr>
          <a:lstStyle/>
          <a:p>
            <a:r>
              <a:rPr lang="en-US" sz="1200" smtClean="0">
                <a:solidFill>
                  <a:schemeClr val="bg1"/>
                </a:solidFill>
                <a:latin typeface="Calibri" panose="020F0502020204030204" pitchFamily="34" charset="0"/>
              </a:rPr>
              <a:t>2011</a:t>
            </a:r>
            <a:endParaRPr lang="en-US" sz="120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cxnSp>
        <p:nvCxnSpPr>
          <p:cNvPr id="1167" name="Straight Connector 1166"/>
          <p:cNvCxnSpPr/>
          <p:nvPr>
            <p:custDataLst>
              <p:tags r:id="rId24"/>
            </p:custDataLst>
          </p:nvPr>
        </p:nvCxnSpPr>
        <p:spPr>
          <a:xfrm>
            <a:off x="3338060" y="2342766"/>
            <a:ext cx="0" cy="254000"/>
          </a:xfrm>
          <a:prstGeom prst="line">
            <a:avLst/>
          </a:prstGeom>
          <a:ln w="9525" cap="flat" cmpd="sng" algn="ctr">
            <a:solidFill>
              <a:schemeClr val="lt1">
                <a:alpha val="70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8" name="TextBox 1167"/>
          <p:cNvSpPr txBox="1"/>
          <p:nvPr>
            <p:custDataLst>
              <p:tags r:id="rId25"/>
            </p:custDataLst>
          </p:nvPr>
        </p:nvSpPr>
        <p:spPr>
          <a:xfrm>
            <a:off x="3338060" y="2279266"/>
            <a:ext cx="1691934" cy="381000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 anchorCtr="0">
            <a:noAutofit/>
          </a:bodyPr>
          <a:lstStyle/>
          <a:p>
            <a:r>
              <a:rPr lang="en-US" sz="1200" smtClean="0">
                <a:solidFill>
                  <a:schemeClr val="bg1"/>
                </a:solidFill>
                <a:latin typeface="Calibri" panose="020F0502020204030204" pitchFamily="34" charset="0"/>
              </a:rPr>
              <a:t>2012</a:t>
            </a:r>
            <a:endParaRPr lang="en-US" sz="120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cxnSp>
        <p:nvCxnSpPr>
          <p:cNvPr id="1170" name="Straight Connector 1169"/>
          <p:cNvCxnSpPr/>
          <p:nvPr>
            <p:custDataLst>
              <p:tags r:id="rId26"/>
            </p:custDataLst>
          </p:nvPr>
        </p:nvCxnSpPr>
        <p:spPr>
          <a:xfrm>
            <a:off x="5029994" y="2342766"/>
            <a:ext cx="0" cy="254000"/>
          </a:xfrm>
          <a:prstGeom prst="line">
            <a:avLst/>
          </a:prstGeom>
          <a:ln w="9525" cap="flat" cmpd="sng" algn="ctr">
            <a:solidFill>
              <a:schemeClr val="lt1">
                <a:alpha val="70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1" name="TextBox 1170"/>
          <p:cNvSpPr txBox="1"/>
          <p:nvPr>
            <p:custDataLst>
              <p:tags r:id="rId27"/>
            </p:custDataLst>
          </p:nvPr>
        </p:nvSpPr>
        <p:spPr>
          <a:xfrm>
            <a:off x="5029994" y="2279266"/>
            <a:ext cx="1691934" cy="381000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 anchorCtr="0">
            <a:noAutofit/>
          </a:bodyPr>
          <a:lstStyle/>
          <a:p>
            <a:r>
              <a:rPr lang="en-US" sz="1200" smtClean="0">
                <a:solidFill>
                  <a:schemeClr val="bg1"/>
                </a:solidFill>
                <a:latin typeface="Calibri" panose="020F0502020204030204" pitchFamily="34" charset="0"/>
              </a:rPr>
              <a:t>2013</a:t>
            </a:r>
            <a:endParaRPr lang="en-US" sz="120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cxnSp>
        <p:nvCxnSpPr>
          <p:cNvPr id="1173" name="Straight Connector 1172"/>
          <p:cNvCxnSpPr/>
          <p:nvPr>
            <p:custDataLst>
              <p:tags r:id="rId28"/>
            </p:custDataLst>
          </p:nvPr>
        </p:nvCxnSpPr>
        <p:spPr>
          <a:xfrm>
            <a:off x="6721927" y="2342766"/>
            <a:ext cx="0" cy="254000"/>
          </a:xfrm>
          <a:prstGeom prst="line">
            <a:avLst/>
          </a:prstGeom>
          <a:ln w="9525" cap="flat" cmpd="sng" algn="ctr">
            <a:solidFill>
              <a:schemeClr val="lt1">
                <a:alpha val="70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4" name="TextBox 1173"/>
          <p:cNvSpPr txBox="1"/>
          <p:nvPr>
            <p:custDataLst>
              <p:tags r:id="rId29"/>
            </p:custDataLst>
          </p:nvPr>
        </p:nvSpPr>
        <p:spPr>
          <a:xfrm>
            <a:off x="6721927" y="2279266"/>
            <a:ext cx="1691934" cy="381000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 anchorCtr="0">
            <a:noAutofit/>
          </a:bodyPr>
          <a:lstStyle/>
          <a:p>
            <a:r>
              <a:rPr lang="en-US" sz="1200" smtClean="0">
                <a:solidFill>
                  <a:schemeClr val="bg1"/>
                </a:solidFill>
                <a:latin typeface="Calibri" panose="020F0502020204030204" pitchFamily="34" charset="0"/>
              </a:rPr>
              <a:t>2014</a:t>
            </a:r>
            <a:endParaRPr lang="en-US" sz="120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1179" name="TextBox 1178"/>
          <p:cNvSpPr txBox="1"/>
          <p:nvPr>
            <p:custDataLst>
              <p:tags r:id="rId30"/>
            </p:custDataLst>
          </p:nvPr>
        </p:nvSpPr>
        <p:spPr>
          <a:xfrm>
            <a:off x="660400" y="2881246"/>
            <a:ext cx="1231106" cy="167640"/>
          </a:xfrm>
          <a:prstGeom prst="rect">
            <a:avLst/>
          </a:prstGeom>
          <a:noFill/>
        </p:spPr>
        <p:txBody>
          <a:bodyPr vert="horz" wrap="square" lIns="0" tIns="0" rIns="0" bIns="0" rtlCol="0" anchor="ctr">
            <a:spAutoFit/>
          </a:bodyPr>
          <a:lstStyle/>
          <a:p>
            <a:r>
              <a:rPr lang="en-US" sz="1100" b="1" smtClean="0">
                <a:latin typeface="Calibri" panose="020F0502020204030204" pitchFamily="34" charset="0"/>
              </a:rPr>
              <a:t>PolarPersonalTrainer</a:t>
            </a:r>
            <a:endParaRPr lang="en-US" sz="1100" b="1">
              <a:latin typeface="Calibri" panose="020F0502020204030204" pitchFamily="34" charset="0"/>
            </a:endParaRPr>
          </a:p>
        </p:txBody>
      </p:sp>
      <p:sp>
        <p:nvSpPr>
          <p:cNvPr id="1184" name="TextBox 1183" hidden="1"/>
          <p:cNvSpPr txBox="1"/>
          <p:nvPr>
            <p:custDataLst>
              <p:tags r:id="rId31"/>
            </p:custDataLst>
          </p:nvPr>
        </p:nvSpPr>
        <p:spPr>
          <a:xfrm>
            <a:off x="12700" y="12700"/>
            <a:ext cx="65" cy="153888"/>
          </a:xfrm>
          <a:prstGeom prst="rect">
            <a:avLst/>
          </a:prstGeom>
          <a:noFill/>
        </p:spPr>
        <p:txBody>
          <a:bodyPr vert="horz" wrap="none" lIns="0" tIns="0" rIns="0" bIns="0" rtlCol="0" anchor="ctr">
            <a:noAutofit/>
          </a:bodyPr>
          <a:lstStyle/>
          <a:p>
            <a:pPr algn="ctr"/>
            <a:endParaRPr lang="en-US" sz="1000">
              <a:solidFill>
                <a:srgbClr val="1F497E"/>
              </a:solidFill>
              <a:latin typeface="Calibri" panose="020F0502020204030204" pitchFamily="34" charset="0"/>
            </a:endParaRPr>
          </a:p>
        </p:txBody>
      </p:sp>
      <p:sp>
        <p:nvSpPr>
          <p:cNvPr id="1196" name="TextBox 1195"/>
          <p:cNvSpPr txBox="1"/>
          <p:nvPr>
            <p:custDataLst>
              <p:tags r:id="rId32"/>
            </p:custDataLst>
          </p:nvPr>
        </p:nvSpPr>
        <p:spPr>
          <a:xfrm>
            <a:off x="660400" y="3147946"/>
            <a:ext cx="644407" cy="167640"/>
          </a:xfrm>
          <a:prstGeom prst="rect">
            <a:avLst/>
          </a:prstGeom>
          <a:noFill/>
        </p:spPr>
        <p:txBody>
          <a:bodyPr vert="horz" wrap="square" lIns="0" tIns="0" rIns="0" bIns="0" rtlCol="0" anchor="ctr">
            <a:spAutoFit/>
          </a:bodyPr>
          <a:lstStyle/>
          <a:p>
            <a:r>
              <a:rPr lang="en-US" sz="1100" b="1" smtClean="0">
                <a:latin typeface="Calibri" panose="020F0502020204030204" pitchFamily="34" charset="0"/>
              </a:rPr>
              <a:t>RunKeeper</a:t>
            </a:r>
            <a:endParaRPr lang="en-US" sz="1100" b="1">
              <a:latin typeface="Calibri" panose="020F0502020204030204" pitchFamily="34" charset="0"/>
            </a:endParaRPr>
          </a:p>
        </p:txBody>
      </p:sp>
      <p:sp>
        <p:nvSpPr>
          <p:cNvPr id="1201" name="TextBox 1200" hidden="1"/>
          <p:cNvSpPr txBox="1"/>
          <p:nvPr>
            <p:custDataLst>
              <p:tags r:id="rId33"/>
            </p:custDataLst>
          </p:nvPr>
        </p:nvSpPr>
        <p:spPr>
          <a:xfrm>
            <a:off x="12700" y="12700"/>
            <a:ext cx="65" cy="153888"/>
          </a:xfrm>
          <a:prstGeom prst="rect">
            <a:avLst/>
          </a:prstGeom>
          <a:noFill/>
        </p:spPr>
        <p:txBody>
          <a:bodyPr vert="horz" wrap="none" lIns="0" tIns="0" rIns="0" bIns="0" rtlCol="0" anchor="ctr">
            <a:noAutofit/>
          </a:bodyPr>
          <a:lstStyle/>
          <a:p>
            <a:pPr algn="ctr"/>
            <a:endParaRPr lang="en-US" sz="1000">
              <a:solidFill>
                <a:srgbClr val="1F497E"/>
              </a:solidFill>
              <a:latin typeface="Calibri" panose="020F0502020204030204" pitchFamily="34" charset="0"/>
            </a:endParaRPr>
          </a:p>
        </p:txBody>
      </p:sp>
      <p:sp>
        <p:nvSpPr>
          <p:cNvPr id="1213" name="TextBox 1212"/>
          <p:cNvSpPr txBox="1"/>
          <p:nvPr>
            <p:custDataLst>
              <p:tags r:id="rId34"/>
            </p:custDataLst>
          </p:nvPr>
        </p:nvSpPr>
        <p:spPr>
          <a:xfrm>
            <a:off x="660400" y="3414646"/>
            <a:ext cx="371897" cy="167640"/>
          </a:xfrm>
          <a:prstGeom prst="rect">
            <a:avLst/>
          </a:prstGeom>
          <a:noFill/>
        </p:spPr>
        <p:txBody>
          <a:bodyPr vert="horz" wrap="square" lIns="0" tIns="0" rIns="0" bIns="0" rtlCol="0" anchor="ctr">
            <a:spAutoFit/>
          </a:bodyPr>
          <a:lstStyle/>
          <a:p>
            <a:r>
              <a:rPr lang="en-US" sz="1100" b="1" smtClean="0">
                <a:latin typeface="Calibri" panose="020F0502020204030204" pitchFamily="34" charset="0"/>
              </a:rPr>
              <a:t>Strava</a:t>
            </a:r>
            <a:endParaRPr lang="en-US" sz="1100" b="1">
              <a:latin typeface="Calibri" panose="020F0502020204030204" pitchFamily="34" charset="0"/>
            </a:endParaRPr>
          </a:p>
        </p:txBody>
      </p:sp>
      <p:sp>
        <p:nvSpPr>
          <p:cNvPr id="1218" name="TextBox 1217" hidden="1"/>
          <p:cNvSpPr txBox="1"/>
          <p:nvPr>
            <p:custDataLst>
              <p:tags r:id="rId35"/>
            </p:custDataLst>
          </p:nvPr>
        </p:nvSpPr>
        <p:spPr>
          <a:xfrm>
            <a:off x="12700" y="12700"/>
            <a:ext cx="65" cy="153888"/>
          </a:xfrm>
          <a:prstGeom prst="rect">
            <a:avLst/>
          </a:prstGeom>
          <a:noFill/>
        </p:spPr>
        <p:txBody>
          <a:bodyPr vert="horz" wrap="none" lIns="0" tIns="0" rIns="0" bIns="0" rtlCol="0" anchor="ctr">
            <a:noAutofit/>
          </a:bodyPr>
          <a:lstStyle/>
          <a:p>
            <a:pPr algn="ctr"/>
            <a:endParaRPr lang="en-US" sz="1000">
              <a:solidFill>
                <a:srgbClr val="1F497E"/>
              </a:solidFill>
              <a:latin typeface="Calibri" panose="020F0502020204030204" pitchFamily="34" charset="0"/>
            </a:endParaRPr>
          </a:p>
        </p:txBody>
      </p:sp>
      <p:sp>
        <p:nvSpPr>
          <p:cNvPr id="1230" name="TextBox 1229"/>
          <p:cNvSpPr txBox="1"/>
          <p:nvPr>
            <p:custDataLst>
              <p:tags r:id="rId36"/>
            </p:custDataLst>
          </p:nvPr>
        </p:nvSpPr>
        <p:spPr>
          <a:xfrm>
            <a:off x="660400" y="3681346"/>
            <a:ext cx="809517" cy="167640"/>
          </a:xfrm>
          <a:prstGeom prst="rect">
            <a:avLst/>
          </a:prstGeom>
          <a:noFill/>
        </p:spPr>
        <p:txBody>
          <a:bodyPr vert="horz" wrap="square" lIns="0" tIns="0" rIns="0" bIns="0" rtlCol="0" anchor="ctr">
            <a:spAutoFit/>
          </a:bodyPr>
          <a:lstStyle/>
          <a:p>
            <a:r>
              <a:rPr lang="en-US" sz="1100" b="1" smtClean="0">
                <a:latin typeface="Calibri" panose="020F0502020204030204" pitchFamily="34" charset="0"/>
              </a:rPr>
              <a:t>SportsTracker</a:t>
            </a:r>
            <a:endParaRPr lang="en-US" sz="1100" b="1">
              <a:latin typeface="Calibri" panose="020F0502020204030204" pitchFamily="34" charset="0"/>
            </a:endParaRPr>
          </a:p>
        </p:txBody>
      </p:sp>
      <p:sp>
        <p:nvSpPr>
          <p:cNvPr id="1235" name="TextBox 1234" hidden="1"/>
          <p:cNvSpPr txBox="1"/>
          <p:nvPr>
            <p:custDataLst>
              <p:tags r:id="rId37"/>
            </p:custDataLst>
          </p:nvPr>
        </p:nvSpPr>
        <p:spPr>
          <a:xfrm>
            <a:off x="12700" y="12700"/>
            <a:ext cx="65" cy="153888"/>
          </a:xfrm>
          <a:prstGeom prst="rect">
            <a:avLst/>
          </a:prstGeom>
          <a:noFill/>
        </p:spPr>
        <p:txBody>
          <a:bodyPr vert="horz" wrap="none" lIns="0" tIns="0" rIns="0" bIns="0" rtlCol="0" anchor="ctr">
            <a:noAutofit/>
          </a:bodyPr>
          <a:lstStyle/>
          <a:p>
            <a:pPr algn="ctr"/>
            <a:endParaRPr lang="en-US" sz="1000">
              <a:solidFill>
                <a:srgbClr val="1F497E"/>
              </a:solidFill>
              <a:latin typeface="Calibri" panose="020F0502020204030204" pitchFamily="34" charset="0"/>
            </a:endParaRPr>
          </a:p>
        </p:txBody>
      </p:sp>
      <p:sp>
        <p:nvSpPr>
          <p:cNvPr id="1247" name="TextBox 1246"/>
          <p:cNvSpPr txBox="1"/>
          <p:nvPr>
            <p:custDataLst>
              <p:tags r:id="rId38"/>
            </p:custDataLst>
          </p:nvPr>
        </p:nvSpPr>
        <p:spPr>
          <a:xfrm>
            <a:off x="660400" y="3948046"/>
            <a:ext cx="402354" cy="167640"/>
          </a:xfrm>
          <a:prstGeom prst="rect">
            <a:avLst/>
          </a:prstGeom>
          <a:noFill/>
        </p:spPr>
        <p:txBody>
          <a:bodyPr vert="horz" wrap="square" lIns="0" tIns="0" rIns="0" bIns="0" rtlCol="0" anchor="ctr">
            <a:spAutoFit/>
          </a:bodyPr>
          <a:lstStyle/>
          <a:p>
            <a:r>
              <a:rPr lang="en-US" sz="1100" b="1" smtClean="0">
                <a:latin typeface="Calibri" panose="020F0502020204030204" pitchFamily="34" charset="0"/>
              </a:rPr>
              <a:t>eKlima</a:t>
            </a:r>
            <a:endParaRPr lang="en-US" sz="1100" b="1">
              <a:latin typeface="Calibri" panose="020F0502020204030204" pitchFamily="34" charset="0"/>
            </a:endParaRPr>
          </a:p>
        </p:txBody>
      </p:sp>
      <p:sp>
        <p:nvSpPr>
          <p:cNvPr id="1252" name="TextBox 1251" hidden="1"/>
          <p:cNvSpPr txBox="1"/>
          <p:nvPr>
            <p:custDataLst>
              <p:tags r:id="rId39"/>
            </p:custDataLst>
          </p:nvPr>
        </p:nvSpPr>
        <p:spPr>
          <a:xfrm>
            <a:off x="12700" y="12700"/>
            <a:ext cx="65" cy="153888"/>
          </a:xfrm>
          <a:prstGeom prst="rect">
            <a:avLst/>
          </a:prstGeom>
          <a:noFill/>
        </p:spPr>
        <p:txBody>
          <a:bodyPr vert="horz" wrap="none" lIns="0" tIns="0" rIns="0" bIns="0" rtlCol="0" anchor="ctr">
            <a:noAutofit/>
          </a:bodyPr>
          <a:lstStyle/>
          <a:p>
            <a:pPr algn="ctr"/>
            <a:endParaRPr lang="en-US" sz="1000">
              <a:solidFill>
                <a:srgbClr val="1F497E"/>
              </a:solidFill>
              <a:latin typeface="Calibri" panose="020F050202020403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505346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66862-8BBD-4F40-93B7-5CDE03FCB88E}" type="datetime1">
              <a:rPr lang="nb-NO" smtClean="0"/>
              <a:t>23.10.2014</a:t>
            </a:fld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nb-NO" smtClean="0"/>
              <a:t>/      </a:t>
            </a:r>
            <a:fld id="{D6197CBF-E606-4ECF-84A1-A353AC3F4555}" type="slidenum">
              <a:rPr lang="nb-NO" smtClean="0"/>
              <a:pPr/>
              <a:t>7</a:t>
            </a:fld>
            <a:endParaRPr lang="nb-NO" dirty="0"/>
          </a:p>
        </p:txBody>
      </p:sp>
      <p:pic>
        <p:nvPicPr>
          <p:cNvPr id="1026" name="Picture 2" descr="../images/supervised-classification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655" y="1524794"/>
            <a:ext cx="8101407" cy="41793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3078483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JSZW5kZXJpbmdPcHRpb25zIjp7Ik1pbGVzdG9uZXNPdmVybGFwcGluZ0hhbmRsaW5nT3B0aW9ucyI6MiwiVGFza3NXaXRoVGl0bGVzTG9uZ2VyVGhhblRoZVRhc2tTaGFwZURldGVjdGVkIjpmYWxzZX0sIlJlbmRlcmluZ01hcCI6eyJNaWxlc3RvbmVzIjpbXSwiVGFza3MiOlt7IlRhc2tJZCI6IjEzMmJjMjVkLTM4ZDEtNDA2MC1hNjk3LWQ5NDk4ZjU3MzcyMyIsIlRpdGxlU2hhcGVOYW1lIjoiVGV4dEJveCAxMTc4IiwiRHVyYXRpb25UZXh0U2hhcGVOYW1lIjpudWxsLCJTZWdtZW50U2hhcGVOYW1lIjoiUmVjdGFuZ2xlIDExNzUiLCJWZXJ0aWNhbExlZnRDb25uZWN0b3JTaGFwZU5hbWUiOiJTdHJhaWdodCBDb25uZWN0b3IgMTE4OCIsIlZlcnRpY2FsUmlnaHRDb25uZWN0b3JTaGFwZU5hbWUiOiJTdHJhaWdodCBDb25uZWN0b3IgMTE5MCIsIkhvcml6b250YWxDb25uZWN0b3JTaGFwZU5hbWUiOiJTdHJhaWdodCBDb25uZWN0b3IgMTE4NiIsIkxlZnREYXRlU2hhcGVOYW1lIjoiVGV4dEJveCAxMTgzIiwiUmlnaHREYXRlU2hhcGVOYW1lIjoiVGV4dEJveCAxMTgxIiwiT3V0c2lkZVBlcmNlbnRhZ2VTaGFwZU5hbWUiOm51bGwsIkluc2lkZVBlcmNlbnRhZ2VTaGFwZU5hbWUiOm51bGx9LHsiVGFza0lkIjoiYzVhYjNkYjctNzNiMy00MzNhLTg5NzMtMDFiNWY2OTRhMmNkIiwiVGl0bGVTaGFwZU5hbWUiOiJUZXh0Qm94IDExOTUiLCJEdXJhdGlvblRleHRTaGFwZU5hbWUiOm51bGwsIlNlZ21lbnRTaGFwZU5hbWUiOiJSZWN0YW5nbGUgMTE5MiIsIlZlcnRpY2FsTGVmdENvbm5lY3RvclNoYXBlTmFtZSI6IlN0cmFpZ2h0IENvbm5lY3RvciAxMjA1IiwiVmVydGljYWxSaWdodENvbm5lY3RvclNoYXBlTmFtZSI6IlN0cmFpZ2h0IENvbm5lY3RvciAxMjA3IiwiSG9yaXpvbnRhbENvbm5lY3RvclNoYXBlTmFtZSI6IlN0cmFpZ2h0IENvbm5lY3RvciAxMjAzIiwiTGVmdERhdGVTaGFwZU5hbWUiOiJUZXh0Qm94IDEyMDAiLCJSaWdodERhdGVTaGFwZU5hbWUiOiJUZXh0Qm94IDExOTgiLCJPdXRzaWRlUGVyY2VudGFnZVNoYXBlTmFtZSI6bnVsbCwiSW5zaWRlUGVyY2VudGFnZVNoYXBlTmFtZSI6bnVsbH0seyJUYXNrSWQiOiJmYjgwYWI5ZC1iZWJjLTRkYjEtYWJhMi04NGExZGY0OTdjMWQiLCJUaXRsZVNoYXBlTmFtZSI6IlRleHRCb3ggMTIxMiIsIkR1cmF0aW9uVGV4dFNoYXBlTmFtZSI6bnVsbCwiU2VnbWVudFNoYXBlTmFtZSI6IlJlY3RhbmdsZSAxMjA5IiwiVmVydGljYWxMZWZ0Q29ubmVjdG9yU2hhcGVOYW1lIjoiU3RyYWlnaHQgQ29ubmVjdG9yIDEyMjIiLCJWZXJ0aWNhbFJpZ2h0Q29ubmVjdG9yU2hhcGVOYW1lIjoiU3RyYWlnaHQgQ29ubmVjdG9yIDEyMjQiLCJIb3Jpem9udGFsQ29ubmVjdG9yU2hhcGVOYW1lIjoiU3RyYWlnaHQgQ29ubmVjdG9yIDEyMjAiLCJMZWZ0RGF0ZVNoYXBlTmFtZSI6IlRleHRCb3ggMTIxNyIsIlJpZ2h0RGF0ZVNoYXBlTmFtZSI6IlRleHRCb3ggMTIxNSIsIk91dHNpZGVQZXJjZW50YWdlU2hhcGVOYW1lIjpudWxsLCJJbnNpZGVQZXJjZW50YWdlU2hhcGVOYW1lIjpudWxsfSx7IlRhc2tJZCI6IjBjMTdkNjMyLWU0MjgtNDM2Yi1hYzI1LTE5ZDRlNTcwY2U0YSIsIlRpdGxlU2hhcGVOYW1lIjoiVGV4dEJveCAxMjI5IiwiRHVyYXRpb25UZXh0U2hhcGVOYW1lIjpudWxsLCJTZWdtZW50U2hhcGVOYW1lIjoiUmVjdGFuZ2xlIDEyMjYiLCJWZXJ0aWNhbExlZnRDb25uZWN0b3JTaGFwZU5hbWUiOiJTdHJhaWdodCBDb25uZWN0b3IgMTIzOSIsIlZlcnRpY2FsUmlnaHRDb25uZWN0b3JTaGFwZU5hbWUiOiJTdHJhaWdodCBDb25uZWN0b3IgMTI0MSIsIkhvcml6b250YWxDb25uZWN0b3JTaGFwZU5hbWUiOiJTdHJhaWdodCBDb25uZWN0b3IgMTIzNyIsIkxlZnREYXRlU2hhcGVOYW1lIjoiVGV4dEJveCAxMjM0IiwiUmlnaHREYXRlU2hhcGVOYW1lIjoiVGV4dEJveCAxMjMyIiwiT3V0c2lkZVBlcmNlbnRhZ2VTaGFwZU5hbWUiOm51bGwsIkluc2lkZVBlcmNlbnRhZ2VTaGFwZU5hbWUiOm51bGx9LHsiVGFza0lkIjoiZGRiNmY4YjYtMjE0NC00ZTE1LWI5NTMtODFiNzI2OTg2ZWNlIiwiVGl0bGVTaGFwZU5hbWUiOiJUZXh0Qm94IDEyNDYiLCJEdXJhdGlvblRleHRTaGFwZU5hbWUiOm51bGwsIlNlZ21lbnRTaGFwZU5hbWUiOiJSZWN0YW5nbGUgMTI0MyIsIlZlcnRpY2FsTGVmdENvbm5lY3RvclNoYXBlTmFtZSI6IlN0cmFpZ2h0IENvbm5lY3RvciAxMjU2IiwiVmVydGljYWxSaWdodENvbm5lY3RvclNoYXBlTmFtZSI6IlN0cmFpZ2h0IENvbm5lY3RvciAxMjU4IiwiSG9yaXpvbnRhbENvbm5lY3RvclNoYXBlTmFtZSI6IlN0cmFpZ2h0IENvbm5lY3RvciAxMjU0IiwiTGVmdERhdGVTaGFwZU5hbWUiOiJUZXh0Qm94IDEyNTEiLCJSaWdodERhdGVTaGFwZU5hbWUiOiJUZXh0Qm94IDEyNDkiLCJPdXRzaWRlUGVyY2VudGFnZVNoYXBlTmFtZSI6bnVsbCwiSW5zaWRlUGVyY2VudGFnZVNoYXBlTmFtZSI6bnVsbH1dLCJUaW1lYmFuZCI6eyJFbGFwc2VkVGltZVNoYXBlTmFtZSI6bnVsbCwiVG9kYXlNYXJrZXJTaGFwZU5hbWUiOm51bGwsIlRvZGF5TWFya2VyVGV4dFNoYXBlTmFtZSI6bnVsbCwiUmlnaHRFbmRDYXBzU2hhcGVOYW1lIjpudWxsLCJMZWZ0RW5kQ2Fwc1NoYXBlTmFtZSI6bnVsbCwiRWxhcHNlZFJlY3RhbmdsZVNoYXBlTmFtZSI6bnVsbCwiU2VnbWVudFNoYXBlc05hbWVzIjpbIlJlY3RhbmdsZSAxMTYyIiwiVGV4dEJveCAxMTY0IiwiU3RyYWlnaHQgQ29ubmVjdG9yIDExNjYiLCJUZXh0Qm94IDExNjciLCJTdHJhaWdodCBDb25uZWN0b3IgMTE2OSIsIlRleHRCb3ggMTE3MCIsIlN0cmFpZ2h0IENvbm5lY3RvciAxMTcyIiwiVGV4dEJveCAxMTczIl19fSwiRWRpdGlvbiI6MCwiSXNQbHVzRWRpdGlvbiI6ZmFsc2UsIkN1bHR1cmVJbmZvTmFtZSI6ImVuLVVTIiwiVmVyc2lvbiI6IjIuMy4wLjAiLCJPcmlnaW5hbEFzc2VtYmx5VmVyc2lvbiI6IjIuMDIuMDEuMDAiLCJNaWxlc3RvbmVzIjpbXSwiVGltZUxpbmVUeXBlIjoxLCJUYXNrcyI6W3siRHVyYXRpb25WYWx1ZSI6MzM1LjAsIkR1cmF0aW9uRm9ybWF0IjowLCJJbnRlcm5hbElkIjoiMTMyYmMyNWQtMzhkMS00MDYwLWE2OTctZDk0OThmNTczNzIzIiwiSW5kZXgiOjEsIkNvbG9yIjoiNjUsIDY0LCA2NiIsIlV0Y1N0YXJ0RGF0ZSI6IjIwMTEtMDYtMDFUMDA6MDA6MDBaIiwiTm90ZSI6bnVsbCwiVXRjRW5kRGF0ZSI6IjIwMTItMDQtMzBUMDA6MDA6MDBaIiwiVGl0bGUiOiJQb2xhclBlcnNvbmFsVHJhaW5lciIsIlNoYXBlIjowLCJDdXN0b21TZXR0aW5ncyI6eyJUaXRsZVdpZHRoIjo5Ni45Mzc0OCwiVGl0bGVGb250U2V0dGluZ3MiOnsiRm9udFNpemUiOjExLCJGb250TmFtZSI6IkNhbGlicmkiLCJJc0JvbGQiOnRydWUsIklzSXRhbGljIjpmYWxzZSwiSXNVbmRlcmxpbmVkIjpmYWxzZSwiRm9yZWdyb3VuZENvbG9yIjoiQmxhY2siLCJCYWNrQ29sb3IiOm51bGx9LCJTdGFydERhdGVGb250U2V0dGluZ3MiOnsiRm9udFNpemUiOjEwLCJGb250TmFtZSI6IkNhbGlicmkiLCJJc0JvbGQiOmZhbHNlLCJJc0l0YWxpYyI6ZmFsc2UsIklzVW5kZXJsaW5lZCI6ZmFsc2UsIkZvcmVncm91bmRDb2xvciI6IjMxLCA3MywgMTI2IiwiQmFja0NvbG9yIjpudWxsfSwiRW5kRGF0ZUZvbnRTZXR0aW5ncyI6eyJGb250U2l6ZSI6MTAsIkZvbnROYW1lIjoiQ2FsaWJyaSIsIklzQm9sZCI6ZmFsc2UsIklzSXRhbGljIjpmYWxzZSwiSXNVbmRlcmxpbmVkIjpmYWxzZSwiRm9yZWdyb3VuZENvbG9yIjoiMzEsIDczLCAxMjYiLCJCYWNrQ29sb3IiOm51bGx9LCJEdXJhdGlvbkZvbnRTZXR0aW5ncyI6eyJGb250U2l6ZSI6MTAsIkZvbnROYW1lIjoiQ2FsaWJyaSIsIklzQm9sZCI6ZmFsc2UsIklzSXRhbGljIjpmYWxzZSwiSXNVbmRlcmxpbmVkIjpmYWxzZSwiRm9yZWdyb3VuZENvbG9yIjoiMTkyLCA4MCwgNzciLCJCYWNrQ29sb3IiOm51bGx9LCJUYXNrc1NwYWNpbmciOjUsIlNoYXBlSGVpZ2h0IjoxNi4wLCJWZXJ0aWNhbENvbm5lY3RvclNldHRpbmdzIjp7IkNvbG9yIjoiMjA0LCAyMDQsIDIwNCIsIklzVmlzaWJsZSI6ZmFsc2UsIkxpbmVXZWlnaHQiOjAuMH0sIkhvcml6b250YWxDb25uZWN0b3JTZXR0aW5ncyI6eyJDb2xvciI6IjIwNCwgMjA0LCAyMDQiLCJJc1Zpc2libGUiOmZhbHNlLCJMaW5lV2VpZ2h0IjowLjB9LCJUYXNrU2hhcGVCb3JkZXJTZXR0aW5ncyI6eyJDb2xvciI6IlJlZCIsIkxpbmVXZWlnaHQiOjAuMH0sIlNtYXJ0VGl0bGVGb3JlZ3JvdW5kIjoiQmxhY2siLCJTbWFydFRpdGxlRm9yZWdyb3VuZElzQWN0aXZlIjpmYWxzZSwiU21hcnREdXJhdGlvbkZvcmVncm91bmQiOiIxOTIsIDgwLCA3NyIsIlNtYXJ0RHVyYXRpb25Gb3JlZ3JvdW5kSXNBY3RpdmUiOmZhbHNlLCJTbWFydERhdGVGb3JlZ3JvdW5kIjoiMzEsIDczLCAxMjYiLCJTbWFydERhdGVGb3JlZ3JvdW5kSXNBY3RpdmUiOmZhbHNlLCJTbWFydFBlcmNlbnRhZ2VDb21wbGV0ZWRGb3JlZ3JvdW5kIjoiMTkyLCA4MCwgNzciLCJTbWFydFBlcmNlbnRhZ2VDb21wbGV0ZWRJc0FjdGl2ZSI6ZmFsc2UsIkluY2x1ZGVOb25Xb3JraW5nRGF5c0luRHVyYXRpb24iOnRydWUsIldvcmtpbmdEYXlzIjozMSwiUGVyY2VudGFnZUNvbXBsZXRlZEZvbnRTZXR0aW5ncyI6eyJGb250U2l6ZSI6MTAsIkZvbnROYW1lIjoiQ2FsaWJyaSIsIklzQm9sZCI6ZmFsc2UsIklzSXRhbGljIjpmYWxzZSwiSXNVbmRlcmxpbmVkIjpmYWxzZSwiRm9yZWdyb3VuZENvbG9yIjoiMTkyLCA4MCwgNzciLCJCYWNrQ29sb3IiOm51bGx9LCJQZXJjZW50YWdlQ29tcGxldGVkUG9zaXRpb24iOjB9LCJUYXNrRGF0ZVBvc2l0aW9uIjoyLCJUYXNrVGl0bGVQb3NpdGlvbiI6MywiVGFza0R1cmF0aW9uUG9zaXRpb24iOjIsIlRhc2tUaXRsZUlzV2lkZXIiOmZhbHNlLCJUYXNrRHVyYXRpb25Jc1dpZGVyIjpmYWxzZSwiVGFza0RhdGVJc1dpZGVyIjpmYWxzZSwiVGFza1BlcmNlbnRhZ2VDb21wbGV0ZWRJc1dpZGVyIjpmYWxzZSwiRGF0ZUZvcm1hdCI6eyJGb3JtYXRTdHJpbmciOiJNL2QveXl5eSIsIlNlcGFyYXRvciI6Ii8iLCJVc2VJbnRlcm5hdGlvbmFsRGF0ZUZvcm1hdCI6ZmFsc2V9LCJJc1Zpc2libGUiOnRydWUsIlBlcmNlbnRhZ2VDb21wbGV0ZWQiOm51bGx9LHsiRHVyYXRpb25WYWx1ZSI6MTEyNi4wLCJEdXJhdGlvbkZvcm1hdCI6MCwiSW50ZXJuYWxJZCI6ImM1YWIzZGI3LTczYjMtNDMzYS04OTczLTAxYjVmNjk0YTJjZCIsIkluZGV4IjoyLCJDb2xvciI6IjIxNSwgOSwgMTIiLCJVdGNTdGFydERhdGUiOiIyMDExLTA0LTAxVDAwOjAwOjAwWiIsIk5vdGUiOm51bGwsIlV0Y0VuZERhdGUiOiIyMDE0LTA0LTMwVDAwOjAwOjAwWiIsIlRpdGxlIjoiUnVuS2VlcGVyIiwiU2hhcGUiOjAsIkN1c3RvbVNldHRpbmdzIjp7IlRpdGxlV2lkdGgiOjUwLjc0MDcwNzQsIlRpdGxlRm9udFNldHRpbmdzIjp7IkZvbnRTaXplIjoxMSwiRm9udE5hbWUiOiJDYWxpYnJpIiwiSXNCb2xkIjp0cnVlLCJJc0l0YWxpYyI6ZmFsc2UsIklzVW5kZXJsaW5lZCI6ZmFsc2UsIkZvcmVncm91bmRDb2xvciI6IkJsYWNrIiwiQmFja0NvbG9yIjpudWxsfSwiU3RhcnREYXRlRm9udFNldHRpbmdzIjp7IkZvbnRTaXplIjoxMCwiRm9udE5hbWUiOiJDYWxpYnJpIiwiSXNCb2xkIjpmYWxzZSwiSXNJdGFsaWMiOmZhbHNlLCJJc1VuZGVybGluZWQiOmZhbHNlLCJGb3JlZ3JvdW5kQ29sb3IiOiIzMSwgNzMsIDEyNiIsIkJhY2tDb2xvciI6bnVsbH0sIkVuZERhdGVGb250U2V0dGluZ3MiOnsiRm9udFNpemUiOjEwLCJGb250TmFtZSI6IkNhbGlicmkiLCJJc0JvbGQiOmZhbHNlLCJJc0l0YWxpYyI6ZmFsc2UsIklzVW5kZXJsaW5lZCI6ZmFsc2UsIkZvcmVncm91bmRDb2xvciI6IjMxLCA3MywgMTI2IiwiQmFja0NvbG9yIjpudWxsfSwiRHVyYXRpb25Gb250U2V0dGluZ3MiOnsiRm9udFNpemUiOjEwLCJGb250TmFtZSI6IkNhbGlicmkiLCJJc0JvbGQiOmZhbHNlLCJJc0l0YWxpYyI6ZmFsc2UsIklzVW5kZXJsaW5lZCI6ZmFsc2UsIkZvcmVncm91bmRDb2xvciI6IjE5MiwgODAsIDc3IiwiQmFja0NvbG9yIjpudWxsfSwiVGFza3NTcGFjaW5nIjo1LCJTaGFwZUhlaWdodCI6MTYuMCwiVmVydGljYWxDb25uZWN0b3JTZXR0aW5ncyI6eyJDb2xvciI6IjIwNCwgMjA0LCAyMDQiLCJJc1Zpc2libGUiOmZhbHNlLCJMaW5lV2VpZ2h0IjowLjB9LCJIb3Jpem9udGFsQ29ubmVjdG9yU2V0dGluZ3MiOnsiQ29sb3IiOiIyMDQsIDIwNCwgMjA0IiwiSXNWaXNpYmxlIjpmYWxzZSwiTGluZVdlaWdodCI6MC4wfSwiVGFza1NoYXBlQm9yZGVyU2V0dGluZ3MiOnsiQ29sb3IiOiJSZWQiLCJMaW5lV2VpZ2h0IjowLjB9LCJTbWFydFRpdGxlRm9yZWdyb3VuZCI6IkJsYWNrIiwiU21hcnRUaXRsZUZvcmVncm91bmRJc0FjdGl2ZSI6ZmFsc2UsIlNtYXJ0RHVyYXRpb25Gb3JlZ3JvdW5kIjoiMTkyLCA4MCwgNzciLCJTbWFydER1cmF0aW9uRm9yZWdyb3VuZElzQWN0aXZlIjpmYWxzZSwiU21hcnREYXRlRm9yZWdyb3VuZCI6IjMxLCA3MywgMTI2IiwiU21hcnREYXRlRm9yZWdyb3VuZElzQWN0aXZlIjpmYWxzZSwiU21hcnRQZXJjZW50YWdlQ29tcGxldGVkRm9yZWdyb3VuZCI6IjE5MiwgODAsIDc3IiwiU21hcnRQZXJjZW50YWdlQ29tcGxldGVkSXNBY3RpdmUiOmZhbHNlLCJJbmNsdWRlTm9uV29ya2luZ0RheXNJbkR1cmF0aW9uIjp0cnVlLCJXb3JraW5nRGF5cyI6MzEsIlBlcmNlbnRhZ2VDb21wbGV0ZWRGb250U2V0dGluZ3MiOnsiRm9udFNpemUiOjEwLCJGb250TmFtZSI6IkNhbGlicmkiLCJJc0JvbGQiOmZhbHNlLCJJc0l0YWxpYyI6ZmFsc2UsIklzVW5kZXJsaW5lZCI6ZmFsc2UsIkZvcmVncm91bmRDb2xvciI6IjE5MiwgODAsIDc3IiwiQmFja0NvbG9yIjpudWxsfSwiUGVyY2VudGFnZUNvbXBsZXRlZFBvc2l0aW9uIjowfSwiVGFza0RhdGVQb3NpdGlvbiI6MiwiVGFza1RpdGxlUG9zaXRpb24iOjMsIlRhc2tEdXJhdGlvblBvc2l0aW9uIjoyLCJUYXNrVGl0bGVJc1dpZGVyIjpmYWxzZSwiVGFza0R1cmF0aW9uSXNXaWRlciI6ZmFsc2UsIlRhc2tEYXRlSXNXaWRlciI6ZmFsc2UsIlRhc2tQZXJjZW50YWdlQ29tcGxldGVkSXNXaWRlciI6ZmFsc2UsIkRhdGVGb3JtYXQiOnsiRm9ybWF0U3RyaW5nIjoiTS9kL3l5eXkiLCJTZXBhcmF0b3IiOiIvIiwiVXNlSW50ZXJuYXRpb25hbERhdGVGb3JtYXQiOmZhbHNlfSwiSXNWaXNpYmxlIjp0cnVlLCJQZXJjZW50YWdlQ29tcGxldGVkIjpudWxsfSx7IkR1cmF0aW9uVmFsdWUiOjEwMjkuMCwiRHVyYXRpb25Gb3JtYXQiOjAsIkludGVybmFsSWQiOiJmYjgwYWI5ZC1iZWJjLTRkYjEtYWJhMi04NGExZGY0OTdjMWQiLCJJbmRleCI6MywiQ29sb3IiOiI2NSwgNjQsIDY2IiwiVXRjU3RhcnREYXRlIjoiMjAxMi0wMS0wMVQwMDowMDowMFoiLCJOb3RlIjpudWxsLCJVdGNFbmREYXRlIjoiMjAxNC0xMC0yNVQwMDowMDowMFoiLCJUaXRsZSI6IlN0cmF2YSIsIlNoYXBlIjowLCJDdXN0b21TZXR0aW5ncyI6eyJUaXRsZVdpZHRoIjoyOS4yODMyMjc5LCJUaXRsZUZvbnRTZXR0aW5ncyI6eyJGb250U2l6ZSI6MTEsIkZvbnROYW1lIjoiQ2FsaWJyaSIsIklzQm9sZCI6dHJ1ZSwiSXNJdGFsaWMiOmZhbHNlLCJJc1VuZGVybGluZWQiOmZhbHNlLCJGb3JlZ3JvdW5kQ29sb3IiOiJCbGFjayIsIkJhY2tDb2xvciI6bnVsbH0sIlN0YXJ0RGF0ZUZvbnRTZXR0aW5ncyI6eyJGb250U2l6ZSI6MTAsIkZvbnROYW1lIjoiQ2FsaWJyaSIsIklzQm9sZCI6ZmFsc2UsIklzSXRhbGljIjpmYWxzZSwiSXNVbmRlcmxpbmVkIjpmYWxzZSwiRm9yZWdyb3VuZENvbG9yIjoiMzEsIDczLCAxMjYiLCJCYWNrQ29sb3IiOm51bGx9LCJFbmREYXRlRm9udFNldHRpbmdzIjp7IkZvbnRTaXplIjoxMCwiRm9udE5hbWUiOiJDYWxpYnJpIiwiSXNCb2xkIjpmYWxzZSwiSXNJdGFsaWMiOmZhbHNlLCJJc1VuZGVybGluZWQiOmZhbHNlLCJGb3JlZ3JvdW5kQ29sb3IiOiIzMSwgNzMsIDEyNiIsIkJhY2tDb2xvciI6bnVsbH0sIkR1cmF0aW9uRm9udFNldHRpbmdzIjp7IkZvbnRTaXplIjoxMCwiRm9udE5hbWUiOiJDYWxpYnJpIiwiSXNCb2xkIjpmYWxzZSwiSXNJdGFsaWMiOmZhbHNlLCJJc1VuZGVybGluZWQiOmZhbHNlLCJGb3JlZ3JvdW5kQ29sb3IiOiIxOTIsIDgwLCA3NyIsIkJhY2tDb2xvciI6bnVsbH0sIlRhc2tzU3BhY2luZyI6NSwiU2hhcGVIZWlnaHQiOjE2LjAsIlZlcnRpY2FsQ29ubmVjdG9yU2V0dGluZ3MiOnsiQ29sb3IiOiIyMDQsIDIwNCwgMjA0IiwiSXNWaXNpYmxlIjpmYWxzZSwiTGluZVdlaWdodCI6MC4wfSwiSG9yaXpvbnRhbENvbm5lY3RvclNldHRpbmdzIjp7IkNvbG9yIjoiMjA0LCAyMDQsIDIwNCIsIklzVmlzaWJsZSI6ZmFsc2UsIkxpbmVXZWlnaHQiOjAuMH0sIlRhc2tTaGFwZUJvcmRlclNldHRpbmdzIjp7IkNvbG9yIjoiUmVkIiwiTGluZVdlaWdodCI6MC4wfSwiU21hcnRUaXRsZUZvcmVncm91bmQiOiJCbGFjayIsIlNtYXJ0VGl0bGVGb3JlZ3JvdW5kSXNBY3RpdmUiOmZhbHNlLCJTbWFydER1cmF0aW9uRm9yZWdyb3VuZCI6IjE5MiwgODAsIDc3IiwiU21hcnREdXJhdGlvbkZvcmVncm91bmRJc0FjdGl2ZSI6ZmFsc2UsIlNtYXJ0RGF0ZUZvcmVncm91bmQiOiIzMSwgNzMsIDEyNiIsIlNtYXJ0RGF0ZUZvcmVncm91bmRJc0FjdGl2ZSI6ZmFsc2UsIlNtYXJ0UGVyY2VudGFnZUNvbXBsZXRlZEZvcmVncm91bmQiOiIxOTIsIDgwLCA3NyIsIlNtYXJ0UGVyY2VudGFnZUNvbXBsZXRlZElzQWN0aXZlIjpmYWxzZSwiSW5jbHVkZU5vbldvcmtpbmdEYXlzSW5EdXJhdGlvbiI6dHJ1ZSwiV29ya2luZ0RheXMiOjMxLCJQZXJjZW50YWdlQ29tcGxldGVkRm9udFNldHRpbmdzIjp7IkZvbnRTaXplIjoxMCwiRm9udE5hbWUiOiJDYWxpYnJpIiwiSXNCb2xkIjpmYWxzZSwiSXNJdGFsaWMiOmZhbHNlLCJJc1VuZGVybGluZWQiOmZhbHNlLCJGb3JlZ3JvdW5kQ29sb3IiOiIxOTIsIDgwLCA3NyIsIkJhY2tDb2xvciI6bnVsbH0sIlBlcmNlbnRhZ2VDb21wbGV0ZWRQb3NpdGlvbiI6MH0sIlRhc2tEYXRlUG9zaXRpb24iOjIsIlRhc2tUaXRsZVBvc2l0aW9uIjozLCJUYXNrRHVyYXRpb25Qb3NpdGlvbiI6MiwiVGFza1RpdGxlSXNXaWRlciI6ZmFsc2UsIlRhc2tEdXJhdGlvbklzV2lkZXIiOmZhbHNlLCJUYXNrRGF0ZUlzV2lkZXIiOmZhbHNlLCJUYXNrUGVyY2VudGFnZUNvbXBsZXRlZElzV2lkZXIiOmZhbHNlLCJEYXRlRm9ybWF0Ijp7IkZvcm1hdFN0cmluZyI6Ik0vZC95eXl5IiwiU2VwYXJhdG9yIjoiLyIsIlVzZUludGVybmF0aW9uYWxEYXRlRm9ybWF0IjpmYWxzZX0sIklzVmlzaWJsZSI6dHJ1ZSwiUGVyY2VudGFnZUNvbXBsZXRlZCI6bnVsbH0seyJEdXJhdGlvblZhbHVlIjo1MTYuMCwiRHVyYXRpb25Gb3JtYXQiOjAsIkludGVybmFsSWQiOiIwYzE3ZDYzMi1lNDI4LTQzNmItYWMyNS0xOWQ0ZTU3MGNlNGEiLCJJbmRleCI6NCwiQ29sb3IiOiIyMTUsIDksIDEyIiwiVXRjU3RhcnREYXRlIjoiMjAxMi0xMi0wMVQwMDowMDowMFoiLCJOb3RlIjpudWxsLCJVdGNFbmREYXRlIjoiMjAxNC0wNC0zMFQwMDowMDowMFoiLCJUaXRsZSI6IlNwb3J0c1RyYWNrZXIiLCJTaGFwZSI6MCwiQ3VzdG9tU2V0dGluZ3MiOnsiVGl0bGVXaWR0aCI6NjMuNzQxNDk3LCJUaXRsZUZvbnRTZXR0aW5ncyI6eyJGb250U2l6ZSI6MTEsIkZvbnROYW1lIjoiQ2FsaWJyaSIsIklzQm9sZCI6dHJ1ZSwiSXNJdGFsaWMiOmZhbHNlLCJJc1VuZGVybGluZWQiOmZhbHNlLCJGb3JlZ3JvdW5kQ29sb3IiOiJCbGFjayIsIkJhY2tDb2xvciI6bnVsbH0sIlN0YXJ0RGF0ZUZvbnRTZXR0aW5ncyI6eyJGb250U2l6ZSI6MTAsIkZvbnROYW1lIjoiQ2FsaWJyaSIsIklzQm9sZCI6ZmFsc2UsIklzSXRhbGljIjpmYWxzZSwiSXNVbmRlcmxpbmVkIjpmYWxzZSwiRm9yZWdyb3VuZENvbG9yIjoiMzEsIDczLCAxMjYiLCJCYWNrQ29sb3IiOm51bGx9LCJFbmREYXRlRm9udFNldHRpbmdzIjp7IkZvbnRTaXplIjoxMCwiRm9udE5hbWUiOiJDYWxpYnJpIiwiSXNCb2xkIjpmYWxzZSwiSXNJdGFsaWMiOmZhbHNlLCJJc1VuZGVybGluZWQiOmZhbHNlLCJGb3JlZ3JvdW5kQ29sb3IiOiIzMSwgNzMsIDEyNiIsIkJhY2tDb2xvciI6bnVsbH0sIkR1cmF0aW9uRm9udFNldHRpbmdzIjp7IkZvbnRTaXplIjoxMCwiRm9udE5hbWUiOiJDYWxpYnJpIiwiSXNCb2xkIjpmYWxzZSwiSXNJdGFsaWMiOmZhbHNlLCJJc1VuZGVybGluZWQiOmZhbHNlLCJGb3JlZ3JvdW5kQ29sb3IiOiIxOTIsIDgwLCA3NyIsIkJhY2tDb2xvciI6bnVsbH0sIlRhc2tzU3BhY2luZyI6NSwiU2hhcGVIZWlnaHQiOjE2LjAsIlZlcnRpY2FsQ29ubmVjdG9yU2V0dGluZ3MiOnsiQ29sb3IiOiIyMDQsIDIwNCwgMjA0IiwiSXNWaXNpYmxlIjpmYWxzZSwiTGluZVdlaWdodCI6MC4wfSwiSG9yaXpvbnRhbENvbm5lY3RvclNldHRpbmdzIjp7IkNvbG9yIjoiMjA0LCAyMDQsIDIwNCIsIklzVmlzaWJsZSI6ZmFsc2UsIkxpbmVXZWlnaHQiOjAuMH0sIlRhc2tTaGFwZUJvcmRlclNldHRpbmdzIjp7IkNvbG9yIjoiUmVkIiwiTGluZVdlaWdodCI6MC4wfSwiU21hcnRUaXRsZUZvcmVncm91bmQiOiJCbGFjayIsIlNtYXJ0VGl0bGVGb3JlZ3JvdW5kSXNBY3RpdmUiOmZhbHNlLCJTbWFydER1cmF0aW9uRm9yZWdyb3VuZCI6IjE5MiwgODAsIDc3IiwiU21hcnREdXJhdGlvbkZvcmVncm91bmRJc0FjdGl2ZSI6ZmFsc2UsIlNtYXJ0RGF0ZUZvcmVncm91bmQiOiIzMSwgNzMsIDEyNiIsIlNtYXJ0RGF0ZUZvcmVncm91bmRJc0FjdGl2ZSI6ZmFsc2UsIlNtYXJ0UGVyY2VudGFnZUNvbXBsZXRlZEZvcmVncm91bmQiOiIxOTIsIDgwLCA3NyIsIlNtYXJ0UGVyY2VudGFnZUNvbXBsZXRlZElzQWN0aXZlIjpmYWxzZSwiSW5jbHVkZU5vbldvcmtpbmdEYXlzSW5EdXJhdGlvbiI6dHJ1ZSwiV29ya2luZ0RheXMiOjMxLCJQZXJjZW50YWdlQ29tcGxldGVkRm9udFNldHRpbmdzIjp7IkZvbnRTaXplIjoxMCwiRm9udE5hbWUiOiJDYWxpYnJpIiwiSXNCb2xkIjpmYWxzZSwiSXNJdGFsaWMiOmZhbHNlLCJJc1VuZGVybGluZWQiOmZhbHNlLCJGb3JlZ3JvdW5kQ29sb3IiOiIxOTIsIDgwLCA3NyIsIkJhY2tDb2xvciI6bnVsbH0sIlBlcmNlbnRhZ2VDb21wbGV0ZWRQb3NpdGlvbiI6MH0sIlRhc2tEYXRlUG9zaXRpb24iOjIsIlRhc2tUaXRsZVBvc2l0aW9uIjozLCJUYXNrRHVyYXRpb25Qb3NpdGlvbiI6MiwiVGFza1RpdGxlSXNXaWRlciI6ZmFsc2UsIlRhc2tEdXJhdGlvbklzV2lkZXIiOmZhbHNlLCJUYXNrRGF0ZUlzV2lkZXIiOmZhbHNlLCJUYXNrUGVyY2VudGFnZUNvbXBsZXRlZElzV2lkZXIiOmZhbHNlLCJEYXRlRm9ybWF0Ijp7IkZvcm1hdFN0cmluZyI6Ik0vZC95eXl5IiwiU2VwYXJhdG9yIjoiLyIsIlVzZUludGVybmF0aW9uYWxEYXRlRm9ybWF0IjpmYWxzZX0sIklzVmlzaWJsZSI6dHJ1ZSwiUGVyY2VudGFnZUNvbXBsZXRlZCI6bnVsbH0seyJEdXJhdGlvblZhbHVlIjozODUuMCwiRHVyYXRpb25Gb3JtYXQiOjAsIkludGVybmFsSWQiOiJkZGI2ZjhiNi0yMTQ0LTRlMTUtYjk1My04MWI3MjY5ODZlY2UiLCJJbmRleCI6NSwiQ29sb3IiOiIyNiwgMTcwLCA2NiIsIlV0Y1N0YXJ0RGF0ZSI6IjIwMTMtMTAtMDZUMDA6MDA6MDBaIiwiTm90ZSI6bnVsbCwiVXRjRW5kRGF0ZSI6IjIwMTQtMTAtMjVUMDA6MDA6MDBaIiwiVGl0bGUiOiJlS2xpbWEiLCJTaGFwZSI6MCwiQ3VzdG9tU2V0dGluZ3MiOnsiVGl0bGVXaWR0aCI6MzEuNjgxNDE3NSwiVGl0bGVGb250U2V0dGluZ3MiOnsiRm9udFNpemUiOjExLCJGb250TmFtZSI6IkNhbGlicmkiLCJJc0JvbGQiOnRydWUsIklzSXRhbGljIjpmYWxzZSwiSXNVbmRlcmxpbmVkIjpmYWxzZSwiRm9yZWdyb3VuZENvbG9yIjoiQmxhY2siLCJCYWNrQ29sb3IiOm51bGx9LCJTdGFydERhdGVGb250U2V0dGluZ3MiOnsiRm9udFNpemUiOjEwLCJGb250TmFtZSI6IkNhbGlicmkiLCJJc0JvbGQiOmZhbHNlLCJJc0l0YWxpYyI6ZmFsc2UsIklzVW5kZXJsaW5lZCI6ZmFsc2UsIkZvcmVncm91bmRDb2xvciI6IjMxLCA3MywgMTI2IiwiQmFja0NvbG9yIjpudWxsfSwiRW5kRGF0ZUZvbnRTZXR0aW5ncyI6eyJGb250U2l6ZSI6MTAsIkZvbnROYW1lIjoiQ2FsaWJyaSIsIklzQm9sZCI6ZmFsc2UsIklzSXRhbGljIjpmYWxzZSwiSXNVbmRlcmxpbmVkIjpmYWxzZSwiRm9yZWdyb3VuZENvbG9yIjoiMzEsIDczLCAxMjYiLCJCYWNrQ29sb3IiOm51bGx9LCJEdXJhdGlvbkZvbnRTZXR0aW5ncyI6eyJGb250U2l6ZSI6MTAsIkZvbnROYW1lIjoiQ2FsaWJyaSIsIklzQm9sZCI6ZmFsc2UsIklzSXRhbGljIjpmYWxzZSwiSXNVbmRlcmxpbmVkIjpmYWxzZSwiRm9yZWdyb3VuZENvbG9yIjoiMTkyLCA4MCwgNzciLCJCYWNrQ29sb3IiOm51bGx9LCJUYXNrc1NwYWNpbmciOjUsIlNoYXBlSGVpZ2h0IjoxNi4wLCJWZXJ0aWNhbENvbm5lY3RvclNldHRpbmdzIjp7IkNvbG9yIjoiMjA0LCAyMDQsIDIwNCIsIklzVmlzaWJsZSI6ZmFsc2UsIkxpbmVXZWlnaHQiOjAuMH0sIkhvcml6b250YWxDb25uZWN0b3JTZXR0aW5ncyI6eyJDb2xvciI6IjIwNCwgMjA0LCAyMDQiLCJJc1Zpc2libGUiOmZhbHNlLCJMaW5lV2VpZ2h0IjowLjB9LCJUYXNrU2hhcGVCb3JkZXJTZXR0aW5ncyI6eyJDb2xvciI6IlJlZCIsIkxpbmVXZWlnaHQiOjAuMH0sIlNtYXJ0VGl0bGVGb3JlZ3JvdW5kIjoiQmxhY2siLCJTbWFydFRpdGxlRm9yZWdyb3VuZElzQWN0aXZlIjpmYWxzZSwiU21hcnREdXJhdGlvbkZvcmVncm91bmQiOiIxOTIsIDgwLCA3NyIsIlNtYXJ0RHVyYXRpb25Gb3JlZ3JvdW5kSXNBY3RpdmUiOmZhbHNlLCJTbWFydERhdGVGb3JlZ3JvdW5kIjoiMzEsIDczLCAxMjYiLCJTbWFydERhdGVGb3JlZ3JvdW5kSXNBY3RpdmUiOmZhbHNlLCJTbWFydFBlcmNlbnRhZ2VDb21wbGV0ZWRGb3JlZ3JvdW5kIjoiMTkyLCA4MCwgNzciLCJTbWFydFBlcmNlbnRhZ2VDb21wbGV0ZWRJc0FjdGl2ZSI6ZmFsc2UsIkluY2x1ZGVOb25Xb3JraW5nRGF5c0luRHVyYXRpb24iOnRydWUsIldvcmtpbmdEYXlzIjozMSwiUGVyY2VudGFnZUNvbXBsZXRlZEZvbnRTZXR0aW5ncyI6eyJGb250U2l6ZSI6MTAsIkZvbnROYW1lIjoiQ2FsaWJyaSIsIklzQm9sZCI6ZmFsc2UsIklzSXRhbGljIjpmYWxzZSwiSXNVbmRlcmxpbmVkIjpmYWxzZSwiRm9yZWdyb3VuZENvbG9yIjoiMTkyLCA4MCwgNzciLCJCYWNrQ29sb3IiOm51bGx9LCJQZXJjZW50YWdlQ29tcGxldGVkUG9zaXRpb24iOjB9LCJUYXNrRGF0ZVBvc2l0aW9uIjoyLCJUYXNrVGl0bGVQb3NpdGlvbiI6MywiVGFza0R1cmF0aW9uUG9zaXRpb24iOjIsIlRhc2tUaXRsZUlzV2lkZXIiOmZhbHNlLCJUYXNrRHVyYXRpb25Jc1dpZGVyIjpmYWxzZSwiVGFza0RhdGVJc1dpZGVyIjpmYWxzZSwiVGFza1BlcmNlbnRhZ2VDb21wbGV0ZWRJc1dpZGVyIjpmYWxzZSwiRGF0ZUZvcm1hdCI6eyJGb3JtYXRTdHJpbmciOiJNL2QveXl5eSIsIlNlcGFyYXRvciI6Ii8iLCJVc2VJbnRlcm5hdGlvbmFsRGF0ZUZvcm1hdCI6ZmFsc2V9LCJJc1Zpc2libGUiOnRydWUsIlBlcmNlbnRhZ2VDb21wbGV0ZWQiOm51bGx9XSwiU3R5bGUiOnsiVGltZWxpbmVTZXR0aW5ncyI6eyJUb2RheU1hcmtlckNvbG9yIjoiUmVkIiwiVG9kYXlNYXJrZXJGb250U2V0dGluZ3MiOnsiRm9udFNpemUiOjEyLCJGb250TmFtZSI6IkNhbGlicmkiLCJJc0JvbGQiOmZhbHNlLCJJc0l0YWxpYyI6ZmFsc2UsIklzVW5kZXJsaW5lZCI6ZmFsc2UsIkZvcmVncm91bmRDb2xvciI6IkJsYWNrIiwiQmFja0NvbG9yIjpudWxsfSwiU3RhcnRZZWFyRm9udCI6eyJGb250U2l6ZSI6MTgsIkZvbnROYW1lIjoiQ2FsaWJyaSIsIklzQm9sZCI6dHJ1ZSwiSXNJdGFsaWMiOmZhbHNlLCJJc1VuZGVybGluZWQiOmZhbHNlLCJGb3JlZ3JvdW5kQ29sb3IiOiJPcmFuZ2VSZWQiLCJCYWNrQ29sb3IiOm51bGx9LCJFbmRZZWFyRm9udCI6eyJGb250U2l6ZSI6MTgsIkZvbnROYW1lIjoiQ2FsaWJyaSIsIklzQm9sZCI6dHJ1ZSwiSXNJdGFsaWMiOmZhbHNlLCJJc1VuZGVybGluZWQiOmZhbHNlLCJGb3JlZ3JvdW5kQ29sb3IiOiJPcmFuZ2VSZWQiLCJCYWNrQ29sb3IiOm51bGx9LCJJc1RoaW4iOmZhbHNlLCJIYXMzREVmZmVjdCI6ZmFsc2UsIlRpbWViYW5kSXNSb3VuZGVkIjpmYWxzZSwiVGltZWJhbmRDb2xvciI6IjIxNSwgOSwgMTIiLCJUaW1lYmFuZEZvbnRTZXR0aW5ncyI6eyJGb250U2l6ZSI6MTIsIkZvbnROYW1lIjoiQ2FsaWJyaSIsIklzQm9sZCI6ZmFsc2UsIklzSXRhbGljIjpmYWxzZSwiSXNVbmRlcmxpbmVkIjpmYWxzZSwiRm9yZWdyb3VuZENvbG9yIjoiV2hpdGUiLCJCYWNrQ29sb3IiOm51bGx9LCJFbGFwc2VkVGltZUNvbG9yIjoiUmVkIiwiRWxhcHNlZFRpbWVTdHlsZSI6MCwiVG9kYXlNYXJrZXJQb3NpdGlvbiI6MCwiQ2Fwc1Bvc2l0aW9uIjowfSwiRGVmYXVsdE1pbGVzdG9uZVNldHRpbmdzIjp7IkZsYWdDb25uZWN0b3JTZXR0aW5ncyI6eyJDb2xvciI6Ijc5LCAxMjksIDE4OSIsIklzVmlzaWJsZSI6ZmFsc2UsIkxpbmVXZWlnaHQiOjAuMX0sIkRhdGVGb3JtYXQiOnsiRm9ybWF0U3RyaW5nIjoiTS9kL3l5eXkiLCJTZXBhcmF0b3IiOiIvIiwiVXNlSW50ZXJuYXRpb25hbERhdGVGb3JtYXQiOmZhbHNlfSwiSXNEYXRlVmlzaWJsZSI6dHJ1ZSwiVGl0bGVGb250U2V0dGluZ3MiOnsiRm9udFNpemUiOjExLCJGb250TmFtZSI6IkNhbGlicmkiLCJJc0JvbGQiOnRydWUsIklzSXRhbGljIjpmYWxzZSwiSXNVbmRlcmxpbmVkIjpmYWxzZSwiRm9yZWdyb3VuZENvbG9yIjoiQmxhY2siLCJCYWNrQ29sb3IiOm51bGx9LCJEYXRlRm9udFNldHRpbmdzIjp7IkZvbnRTaXplIjoxMCwiRm9udE5hbWUiOiJDYWxpYnJpIiwiSXNCb2xkIjpmYWxzZSwiSXNJdGFsaWMiOmZhbHNlLCJJc1VuZGVybGluZWQiOmZhbHNlLCJGb3JlZ3JvdW5kQ29sb3IiOiIzMSwgNzMsIDEyNiIsIkJhY2tDb2xvciI6bnVsbH0sIkNvbm5lY3RvclNldHRpbmdzIjp7IkNvbG9yIjoiIiwiSXNWaXNpYmxlIjpmYWxzZSwiTGluZVdlaWdodCI6MC4xfX0sIkRlZmF1bHRUYXNrU2V0dGluZ3MiOnsiRGF0ZUZvbnRTZXR0aW5ncyI6eyJGb250U2l6ZSI6MTAsIkZvbnROYW1lIjoiQ2FsaWJyaSIsIklzQm9sZCI6ZmFsc2UsIklzSXRhbGljIjpmYWxzZSwiSXNVbmRlcmxpbmVkIjpmYWxzZSwiRm9yZWdyb3VuZENvbG9yIjoiMzEsIDczLCAxMjYiLCJCYWNrQ29sb3IiOm51bGx9LCJTdGFydERhdGVGb250U2V0dGluZ3MiOnsiRm9udFNpemUiOjEyLCJGb250TmFtZSI6IkNhbGlicmkiLCJJc0JvbGQiOmZhbHNlLCJJc0l0YWxpYyI6ZmFsc2UsIklzVW5kZXJsaW5lZCI6ZmFsc2UsIkZvcmVncm91bmRDb2xvciI6IldoaXRlIiwiQmFja0NvbG9yIjpudWxsfSwiRW5kRGF0ZUZvbnRTZXR0aW5ncyI6eyJGb250U2l6ZSI6MTIsIkZvbnROYW1lIjoiQ2FsaWJyaSIsIklzQm9sZCI6ZmFsc2UsIklzSXRhbGljIjpmYWxzZSwiSXNVbmRlcmxpbmVkIjpmYWxzZSwiRm9yZWdyb3VuZENvbG9yIjoiV2hpdGUiLCJCYWNrQ29sb3IiOm51bGx9LCJEdXJhdGlvbkZvbnRTZXR0aW5ncyI6eyJGb250U2l6ZSI6MTAsIkZvbnROYW1lIjoiQ2FsaWJyaSIsIklzQm9sZCI6ZmFsc2UsIklzSXRhbGljIjpmYWxzZSwiSXNVbmRlcmxpbmVkIjpmYWxzZSwiRm9yZWdyb3VuZENvbG9yIjoiMTkyLCA4MCwgNzciLCJCYWNrQ29sb3IiOm51bGx9LCJJc1RoaWNrIjpmYWxzZSwiVGFza3NBYm92ZVRpbWViYW5kIjpmYWxzZSwiRGF0ZUZvcm1hdCI6eyJGb3JtYXRTdHJpbmciOiJNL2QveXl5eSIsIlNlcGFyYXRvciI6Ii8iLCJVc2VJbnRlcm5hdGlvbmFsRGF0ZUZvcm1hdCI6ZmFsc2V9LCJEdXJhdGlvblBvc2l0aW9uIjoyLCJEdXJhdGlvbkZvcm1hdCI6MCwiUmVuZGVyTG9uZ1Rhc2tUaXRsZUFib3ZlVGFza1NoYXBlIjpmYWxzZSwiSXNIb3Jpem9udGFsQ29ubmVjdG9yVmlzaWJsZSI6ZmFsc2UsIklzVmVydGljYWxDb25uZWN0b3JWaXNpYmxlIjpmYWxzZSwiSW50ZXJ2YWxUZXh0UG9zaXRpb24iOjMsIkludGVydmFsRGF0ZVBvc2l0aW9uIjoyLCJUaXRsZVdpZHRoIjpudWxsLCJUaXRsZUZvbnRTZXR0aW5ncyI6eyJGb250U2l6ZSI6MTEsIkZvbnROYW1lIjoiQ2FsaWJyaSIsIklzQm9sZCI6dHJ1ZSwiSXNJdGFsaWMiOmZhbHNlLCJJc1VuZGVybGluZWQiOmZhbHNlLCJGb3JlZ3JvdW5kQ29sb3IiOiJCbGFjayIsIkJhY2tDb2xvciI6bnVsbH0sIlRhc2tzU3BhY2luZyI6NSwiU2hhcGVIZWlnaHQiOjE2LjAsIlZlcnRpY2FsQ29ubmVjdG9yU2V0dGluZ3MiOnsiQ29sb3IiOiIyMDQsIDIwNCwgMjA0IiwiSXNWaXNpYmxlIjpmYWxzZSwiTGluZVdlaWdodCI6MC4wfSwiSG9yaXpvbnRhbENvbm5lY3RvclNldHRpbmdzIjp7IkNvbG9yIjoiMjA0LCAyMDQsIDIwNCIsIklzVmlzaWJsZSI6ZmFsc2UsIkxpbmVXZWlnaHQiOjAuMH0sIlRhc2tTaGFwZUJvcmRlclNldHRpbmdzIjp7IkNvbG9yIjoiUmVkIiwiTGluZVdlaWdodCI6MC4wfSwiU21hcnRUaXRsZUZvcmVncm91bmQiOiIiLCJTbWFydFRpdGxlRm9yZWdyb3VuZElzQWN0aXZlIjpmYWxzZSwiU21hcnREdXJhdGlvbkZvcmVncm91bmQiOiIiLCJTbWFydER1cmF0aW9uRm9yZWdyb3VuZElzQWN0aXZlIjpmYWxzZSwiU21hcnREYXRlRm9yZWdyb3VuZCI6IiIsIlNtYXJ0RGF0ZUZvcmVncm91bmRJc0FjdGl2ZSI6ZmFsc2UsIlNtYXJ0UGVyY2VudGFnZUNvbXBsZXRlZEZvcmVncm91bmQiOiIiLCJTbWFydFBlcmNlbnRhZ2VDb21wbGV0ZWRJc0FjdGl2ZSI6ZmFsc2UsIkluY2x1ZGVOb25Xb3JraW5nRGF5c0luRHVyYXRpb24iOnRydWUsIldvcmtpbmdEYXlzIjozMSwiUGVyY2VudGFnZUNvbXBsZXRlZEZvbnRTZXR0aW5ncyI6eyJGb250U2l6ZSI6MTAsIkZvbnROYW1lIjoiQ2FsaWJyaSIsIklzQm9sZCI6ZmFsc2UsIklzSXRhbGljIjpmYWxzZSwiSXNVbmRlcmxpbmVkIjpmYWxzZSwiRm9yZWdyb3VuZENvbG9yIjoiMTkyLCA4MCwgNzciLCJCYWNrQ29sb3IiOm51bGx9LCJQZXJjZW50YWdlQ29tcGxldGVkUG9zaXRpb24iOjB9LCJTY2FsZVNldHRpbmdzIjp7IkRhdGVGb3JtYXQiOiJNTU0iLCJJbnRlcnZhbFR5cGUiOjQsIlVzZUF1dG9tYXRpY1RpbWVTY2FsZSI6dHJ1ZSwiQ3VzdG9tVGltZVNjYWxlVXRjU3RhcnREYXRlIjoiMjAxMS0wNC0wMVQwMDowMDowMFoiLCJDdXN0b21UaW1lU2NhbGVVdGNFbmREYXRlIjoiMjAxNC0xMC0yNVQwMDowMDowMFoifX0sIlRpbWViYW5kVmVydGljYWxQb3NpdGlvbiI6eyJRdWlja1Bvc2l0aW9uIjoxLCJSZWxhdGl2ZVBvc2l0aW9uIjo0NC40NDU3MywiQWJzb2x1dGVQb3NpdGlvbiI6MjQwLjA2MjUsIlByZXZpb3VzQWJzb2x1dGVQb3NpdGlvbiI6MjQwLjA2MjV9fQ=="/>
  <p:tag name="__MASTER" val="__part_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heme/theme1.xml><?xml version="1.0" encoding="utf-8"?>
<a:theme xmlns:a="http://schemas.openxmlformats.org/drawingml/2006/main" name="Office-tema">
  <a:themeElements>
    <a:clrScheme name="Itera">
      <a:dk1>
        <a:sysClr val="windowText" lastClr="000000"/>
      </a:dk1>
      <a:lt1>
        <a:sysClr val="window" lastClr="FFFFFF"/>
      </a:lt1>
      <a:dk2>
        <a:srgbClr val="D7090C"/>
      </a:dk2>
      <a:lt2>
        <a:srgbClr val="E6E6E6"/>
      </a:lt2>
      <a:accent1>
        <a:srgbClr val="D7090C"/>
      </a:accent1>
      <a:accent2>
        <a:srgbClr val="414042"/>
      </a:accent2>
      <a:accent3>
        <a:srgbClr val="696A6D"/>
      </a:accent3>
      <a:accent4>
        <a:srgbClr val="8C8E91"/>
      </a:accent4>
      <a:accent5>
        <a:srgbClr val="AFB1B4"/>
      </a:accent5>
      <a:accent6>
        <a:srgbClr val="D5D6D8"/>
      </a:accent6>
      <a:hlink>
        <a:srgbClr val="0000FF"/>
      </a:hlink>
      <a:folHlink>
        <a:srgbClr val="800080"/>
      </a:folHlink>
    </a:clrScheme>
    <a:fontScheme name="Office klassis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ED1C24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rgbClr val="ED1C24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7F4634210097347B9043C0277B6C1C3" ma:contentTypeVersion="0" ma:contentTypeDescription="Create a new document." ma:contentTypeScope="" ma:versionID="4a61b961fe9eb1459e055b80524afb21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85f045e61cb931274ba780608e85283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3BFE619-78E3-43DD-A61F-381737619BD2}"/>
</file>

<file path=customXml/itemProps2.xml><?xml version="1.0" encoding="utf-8"?>
<ds:datastoreItem xmlns:ds="http://schemas.openxmlformats.org/officeDocument/2006/customXml" ds:itemID="{6F07A3E9-1A97-4E9C-B70C-39F42324C7D8}"/>
</file>

<file path=customXml/itemProps3.xml><?xml version="1.0" encoding="utf-8"?>
<ds:datastoreItem xmlns:ds="http://schemas.openxmlformats.org/officeDocument/2006/customXml" ds:itemID="{2255D01A-AF29-494B-8579-5145F396A6E7}"/>
</file>

<file path=docProps/app.xml><?xml version="1.0" encoding="utf-8"?>
<Properties xmlns="http://schemas.openxmlformats.org/officeDocument/2006/extended-properties" xmlns:vt="http://schemas.openxmlformats.org/officeDocument/2006/docPropsVTypes">
  <Template>Itera</Template>
  <TotalTime>1684</TotalTime>
  <Words>85</Words>
  <Application>Microsoft Office PowerPoint</Application>
  <PresentationFormat>Custom</PresentationFormat>
  <Paragraphs>38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Arial Black</vt:lpstr>
      <vt:lpstr>Calibri</vt:lpstr>
      <vt:lpstr>Office-tema</vt:lpstr>
      <vt:lpstr>Internet of  machine learning</vt:lpstr>
      <vt:lpstr>Exercise data</vt:lpstr>
      <vt:lpstr>Exercise data</vt:lpstr>
      <vt:lpstr>Weather data</vt:lpstr>
      <vt:lpstr>Weather Data</vt:lpstr>
      <vt:lpstr>PowerPoint Presentation</vt:lpstr>
      <vt:lpstr>PowerPoint Presentation</vt:lpstr>
    </vt:vector>
  </TitlesOfParts>
  <Company>Itera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Internet of  machine learning</dc:title>
  <dc:creator>Kristoffer Rolf Deinoff</dc:creator>
  <dc:description>Template by addpoint.no</dc:description>
  <cp:lastModifiedBy>Kristoffer Rolf Deinoff</cp:lastModifiedBy>
  <cp:revision>15</cp:revision>
  <dcterms:created xsi:type="dcterms:W3CDTF">2014-10-22T20:58:45Z</dcterms:created>
  <dcterms:modified xsi:type="dcterms:W3CDTF">2014-10-24T02:02:03Z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 by">
    <vt:lpwstr>addpoint.no</vt:lpwstr>
  </property>
  <property fmtid="{D5CDD505-2E9C-101B-9397-08002B2CF9AE}" pid="3" name="ContentTypeId">
    <vt:lpwstr>0x010100D7F4634210097347B9043C0277B6C1C3</vt:lpwstr>
  </property>
  <property fmtid="{D5CDD505-2E9C-101B-9397-08002B2CF9AE}" pid="4" name="IsMyDocuments">
    <vt:bool>true</vt:bool>
  </property>
</Properties>
</file>